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8"/>
  </p:notesMasterIdLst>
  <p:handoutMasterIdLst>
    <p:handoutMasterId r:id="rId49"/>
  </p:handoutMasterIdLst>
  <p:sldIdLst>
    <p:sldId id="256" r:id="rId2"/>
    <p:sldId id="258" r:id="rId3"/>
    <p:sldId id="272" r:id="rId4"/>
    <p:sldId id="305" r:id="rId5"/>
    <p:sldId id="306" r:id="rId6"/>
    <p:sldId id="309" r:id="rId7"/>
    <p:sldId id="273" r:id="rId8"/>
    <p:sldId id="307" r:id="rId9"/>
    <p:sldId id="308" r:id="rId10"/>
    <p:sldId id="310" r:id="rId11"/>
    <p:sldId id="312" r:id="rId12"/>
    <p:sldId id="275" r:id="rId13"/>
    <p:sldId id="276" r:id="rId14"/>
    <p:sldId id="260" r:id="rId15"/>
    <p:sldId id="2155" r:id="rId16"/>
    <p:sldId id="2157" r:id="rId17"/>
    <p:sldId id="295" r:id="rId18"/>
    <p:sldId id="296" r:id="rId19"/>
    <p:sldId id="297" r:id="rId20"/>
    <p:sldId id="298" r:id="rId21"/>
    <p:sldId id="299" r:id="rId22"/>
    <p:sldId id="2146" r:id="rId23"/>
    <p:sldId id="270" r:id="rId24"/>
    <p:sldId id="261" r:id="rId25"/>
    <p:sldId id="283" r:id="rId26"/>
    <p:sldId id="282" r:id="rId27"/>
    <p:sldId id="285" r:id="rId28"/>
    <p:sldId id="274" r:id="rId29"/>
    <p:sldId id="277" r:id="rId30"/>
    <p:sldId id="2158" r:id="rId31"/>
    <p:sldId id="281" r:id="rId32"/>
    <p:sldId id="2147" r:id="rId33"/>
    <p:sldId id="2152" r:id="rId34"/>
    <p:sldId id="268" r:id="rId35"/>
    <p:sldId id="278" r:id="rId36"/>
    <p:sldId id="300" r:id="rId37"/>
    <p:sldId id="301" r:id="rId38"/>
    <p:sldId id="302" r:id="rId39"/>
    <p:sldId id="262" r:id="rId40"/>
    <p:sldId id="263" r:id="rId41"/>
    <p:sldId id="265" r:id="rId42"/>
    <p:sldId id="264" r:id="rId43"/>
    <p:sldId id="286" r:id="rId44"/>
    <p:sldId id="2150" r:id="rId45"/>
    <p:sldId id="2151" r:id="rId46"/>
    <p:sldId id="279" r:id="rId4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657CD4-1FE1-4665-8717-A285FCC61B18}">
          <p14:sldIdLst>
            <p14:sldId id="256"/>
            <p14:sldId id="258"/>
            <p14:sldId id="272"/>
            <p14:sldId id="305"/>
            <p14:sldId id="306"/>
            <p14:sldId id="309"/>
            <p14:sldId id="273"/>
            <p14:sldId id="307"/>
            <p14:sldId id="308"/>
            <p14:sldId id="310"/>
            <p14:sldId id="312"/>
            <p14:sldId id="275"/>
            <p14:sldId id="276"/>
            <p14:sldId id="260"/>
            <p14:sldId id="2155"/>
            <p14:sldId id="2157"/>
            <p14:sldId id="295"/>
            <p14:sldId id="296"/>
            <p14:sldId id="297"/>
            <p14:sldId id="298"/>
            <p14:sldId id="299"/>
            <p14:sldId id="2146"/>
            <p14:sldId id="270"/>
            <p14:sldId id="261"/>
            <p14:sldId id="283"/>
            <p14:sldId id="282"/>
            <p14:sldId id="285"/>
            <p14:sldId id="274"/>
            <p14:sldId id="277"/>
            <p14:sldId id="2158"/>
            <p14:sldId id="281"/>
            <p14:sldId id="2147"/>
            <p14:sldId id="2152"/>
            <p14:sldId id="268"/>
            <p14:sldId id="278"/>
            <p14:sldId id="300"/>
            <p14:sldId id="301"/>
            <p14:sldId id="302"/>
            <p14:sldId id="262"/>
            <p14:sldId id="263"/>
            <p14:sldId id="265"/>
            <p14:sldId id="264"/>
            <p14:sldId id="286"/>
            <p14:sldId id="2150"/>
            <p14:sldId id="2151"/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  <a:srgbClr val="FF5050"/>
    <a:srgbClr val="F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2" autoAdjust="0"/>
    <p:restoredTop sz="93129" autoAdjust="0"/>
  </p:normalViewPr>
  <p:slideViewPr>
    <p:cSldViewPr snapToGrid="0" showGuides="1">
      <p:cViewPr varScale="1">
        <p:scale>
          <a:sx n="52" d="100"/>
          <a:sy n="52" d="100"/>
        </p:scale>
        <p:origin x="42" y="22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222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dev\InvokeNoShell\Test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24E-4123-B7F4-BA740D1A6E0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24E-4123-B7F4-BA740D1A6E0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Sheet2!$A$2:$A$3</c:f>
              <c:strCache>
                <c:ptCount val="2"/>
                <c:pt idx="0">
                  <c:v>Nothing detected</c:v>
                </c:pt>
                <c:pt idx="1">
                  <c:v>Some detected some bypassed</c:v>
                </c:pt>
              </c:strCache>
            </c:strRef>
          </c:cat>
          <c:val>
            <c:numRef>
              <c:f>Sheet2!$B$2:$B$3</c:f>
              <c:numCache>
                <c:formatCode>General</c:formatCode>
                <c:ptCount val="2"/>
                <c:pt idx="0">
                  <c:v>40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24E-4123-B7F4-BA740D1A6E05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A5A540-8EAD-4B17-8D92-CC6CE2656E2C}" type="doc">
      <dgm:prSet loTypeId="urn:microsoft.com/office/officeart/2005/8/layout/vList4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EDC98B0-EB89-4A45-94A3-70C35A7D2154}">
      <dgm:prSet/>
      <dgm:spPr/>
      <dgm:t>
        <a:bodyPr/>
        <a:lstStyle/>
        <a:p>
          <a:r>
            <a:rPr lang="en-US" b="1" dirty="0" err="1">
              <a:solidFill>
                <a:schemeClr val="bg1"/>
              </a:solidFill>
            </a:rPr>
            <a:t>PoWERSH^eLL</a:t>
          </a:r>
          <a:r>
            <a:rPr lang="en-US" b="1" dirty="0">
              <a:solidFill>
                <a:schemeClr val="bg1"/>
              </a:solidFill>
            </a:rPr>
            <a:t>:</a:t>
          </a:r>
        </a:p>
        <a:p>
          <a:r>
            <a:rPr lang="en-US" b="1" dirty="0">
              <a:solidFill>
                <a:schemeClr val="bg1"/>
              </a:solidFill>
            </a:rPr>
            <a:t>Blue &amp; Red team +/-</a:t>
          </a:r>
        </a:p>
      </dgm:t>
    </dgm:pt>
    <dgm:pt modelId="{AB513C48-8D0E-4B38-94E8-803E7B3E9D4F}" type="parTrans" cxnId="{6CF1F82E-998A-41EB-B9DE-FA762328DC3E}">
      <dgm:prSet/>
      <dgm:spPr/>
      <dgm:t>
        <a:bodyPr/>
        <a:lstStyle/>
        <a:p>
          <a:endParaRPr lang="en-US"/>
        </a:p>
      </dgm:t>
    </dgm:pt>
    <dgm:pt modelId="{64ECEED8-AED3-42B9-BE4D-1E854960E4C3}" type="sibTrans" cxnId="{6CF1F82E-998A-41EB-B9DE-FA762328DC3E}">
      <dgm:prSet/>
      <dgm:spPr/>
      <dgm:t>
        <a:bodyPr/>
        <a:lstStyle/>
        <a:p>
          <a:endParaRPr lang="en-US"/>
        </a:p>
      </dgm:t>
    </dgm:pt>
    <dgm:pt modelId="{ECBEB2C9-AD9E-43B6-814D-973103594BA4}">
      <dgm:prSet/>
      <dgm:spPr/>
      <dgm:t>
        <a:bodyPr/>
        <a:lstStyle/>
        <a:p>
          <a:r>
            <a:rPr lang="en-US" b="1" dirty="0">
              <a:solidFill>
                <a:schemeClr val="bg1"/>
              </a:solidFill>
            </a:rPr>
            <a:t>Invoke-NoShell: </a:t>
          </a:r>
          <a:br>
            <a:rPr lang="en-US" b="1" dirty="0">
              <a:solidFill>
                <a:schemeClr val="bg1"/>
              </a:solidFill>
            </a:rPr>
          </a:br>
          <a:r>
            <a:rPr lang="en-US" b="1" dirty="0">
              <a:solidFill>
                <a:schemeClr val="bg1"/>
              </a:solidFill>
            </a:rPr>
            <a:t>From $NULL to hero in one click</a:t>
          </a:r>
        </a:p>
      </dgm:t>
    </dgm:pt>
    <dgm:pt modelId="{C4023969-6409-4483-B3F1-C3BE034E7407}" type="parTrans" cxnId="{DBA24D7B-FE21-4176-A712-9A6DC3766FAA}">
      <dgm:prSet/>
      <dgm:spPr/>
      <dgm:t>
        <a:bodyPr/>
        <a:lstStyle/>
        <a:p>
          <a:endParaRPr lang="en-US"/>
        </a:p>
      </dgm:t>
    </dgm:pt>
    <dgm:pt modelId="{7D46C7E0-BBD5-408D-9915-C256F001A21B}" type="sibTrans" cxnId="{DBA24D7B-FE21-4176-A712-9A6DC3766FAA}">
      <dgm:prSet/>
      <dgm:spPr/>
      <dgm:t>
        <a:bodyPr/>
        <a:lstStyle/>
        <a:p>
          <a:endParaRPr lang="en-US"/>
        </a:p>
      </dgm:t>
    </dgm:pt>
    <dgm:pt modelId="{047034A2-A5AE-4337-953B-0BF4C37DCF27}">
      <dgm:prSet/>
      <dgm:spPr/>
      <dgm:t>
        <a:bodyPr/>
        <a:lstStyle/>
        <a:p>
          <a:r>
            <a:rPr lang="en-US" b="1" dirty="0">
              <a:solidFill>
                <a:schemeClr val="bg1"/>
              </a:solidFill>
            </a:rPr>
            <a:t>Test-drive results</a:t>
          </a:r>
        </a:p>
      </dgm:t>
    </dgm:pt>
    <dgm:pt modelId="{E3C011B6-DF37-4EF7-816C-A6943BF04004}" type="parTrans" cxnId="{338A7A30-F8B5-4A8D-A6B3-96D1E5897CD7}">
      <dgm:prSet/>
      <dgm:spPr/>
      <dgm:t>
        <a:bodyPr/>
        <a:lstStyle/>
        <a:p>
          <a:endParaRPr lang="en-US"/>
        </a:p>
      </dgm:t>
    </dgm:pt>
    <dgm:pt modelId="{73F4D31A-84B6-4DF3-B3E3-A269818B4937}" type="sibTrans" cxnId="{338A7A30-F8B5-4A8D-A6B3-96D1E5897CD7}">
      <dgm:prSet/>
      <dgm:spPr/>
      <dgm:t>
        <a:bodyPr/>
        <a:lstStyle/>
        <a:p>
          <a:endParaRPr lang="en-US"/>
        </a:p>
      </dgm:t>
    </dgm:pt>
    <dgm:pt modelId="{F73C1C80-5D44-45E7-9D6E-90C36AA22CCB}" type="pres">
      <dgm:prSet presAssocID="{43A5A540-8EAD-4B17-8D92-CC6CE2656E2C}" presName="linear" presStyleCnt="0">
        <dgm:presLayoutVars>
          <dgm:dir/>
          <dgm:resizeHandles val="exact"/>
        </dgm:presLayoutVars>
      </dgm:prSet>
      <dgm:spPr/>
    </dgm:pt>
    <dgm:pt modelId="{3408B150-2F79-4BDB-B409-F5290AB1FCB4}" type="pres">
      <dgm:prSet presAssocID="{4EDC98B0-EB89-4A45-94A3-70C35A7D2154}" presName="comp" presStyleCnt="0"/>
      <dgm:spPr/>
    </dgm:pt>
    <dgm:pt modelId="{11C80EFE-6D56-4DCC-9056-65B99CCE78FE}" type="pres">
      <dgm:prSet presAssocID="{4EDC98B0-EB89-4A45-94A3-70C35A7D2154}" presName="box" presStyleLbl="node1" presStyleIdx="0" presStyleCnt="3"/>
      <dgm:spPr/>
    </dgm:pt>
    <dgm:pt modelId="{BF7647A7-B6D2-4795-B01F-F330B299AE90}" type="pres">
      <dgm:prSet presAssocID="{4EDC98B0-EB89-4A45-94A3-70C35A7D2154}" presName="img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7000" r="-7000"/>
          </a:stretch>
        </a:blipFill>
      </dgm:spPr>
      <dgm:extLst>
        <a:ext uri="{E40237B7-FDA0-4F09-8148-C483321AD2D9}">
          <dgm14:cNvPr xmlns:dgm14="http://schemas.microsoft.com/office/drawing/2010/diagram" id="0" name="" descr="Heart"/>
        </a:ext>
      </dgm:extLst>
    </dgm:pt>
    <dgm:pt modelId="{F657DE5D-4231-4BAE-8312-697DC0EB30C1}" type="pres">
      <dgm:prSet presAssocID="{4EDC98B0-EB89-4A45-94A3-70C35A7D2154}" presName="text" presStyleLbl="node1" presStyleIdx="0" presStyleCnt="3">
        <dgm:presLayoutVars>
          <dgm:bulletEnabled val="1"/>
        </dgm:presLayoutVars>
      </dgm:prSet>
      <dgm:spPr/>
    </dgm:pt>
    <dgm:pt modelId="{D118D8C9-5AA8-42FE-BA5D-B51E381B7466}" type="pres">
      <dgm:prSet presAssocID="{64ECEED8-AED3-42B9-BE4D-1E854960E4C3}" presName="spacer" presStyleCnt="0"/>
      <dgm:spPr/>
    </dgm:pt>
    <dgm:pt modelId="{27688AE6-3226-4F05-B0A5-D0539B20BE81}" type="pres">
      <dgm:prSet presAssocID="{ECBEB2C9-AD9E-43B6-814D-973103594BA4}" presName="comp" presStyleCnt="0"/>
      <dgm:spPr/>
    </dgm:pt>
    <dgm:pt modelId="{64DB2982-3218-4035-A3DF-0510DD0ACF4F}" type="pres">
      <dgm:prSet presAssocID="{ECBEB2C9-AD9E-43B6-814D-973103594BA4}" presName="box" presStyleLbl="node1" presStyleIdx="1" presStyleCnt="3"/>
      <dgm:spPr/>
    </dgm:pt>
    <dgm:pt modelId="{197C7A32-54AF-4CF8-BD01-5F377A63DE3A}" type="pres">
      <dgm:prSet presAssocID="{ECBEB2C9-AD9E-43B6-814D-973103594BA4}" presName="img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7000" r="-7000"/>
          </a:stretch>
        </a:blipFill>
      </dgm:spPr>
      <dgm:extLst>
        <a:ext uri="{E40237B7-FDA0-4F09-8148-C483321AD2D9}">
          <dgm14:cNvPr xmlns:dgm14="http://schemas.microsoft.com/office/drawing/2010/diagram" id="0" name="" descr="Winking Face with Solid Fill"/>
        </a:ext>
      </dgm:extLst>
    </dgm:pt>
    <dgm:pt modelId="{06B58CE4-ACDC-408B-8F9E-B577E053A54D}" type="pres">
      <dgm:prSet presAssocID="{ECBEB2C9-AD9E-43B6-814D-973103594BA4}" presName="text" presStyleLbl="node1" presStyleIdx="1" presStyleCnt="3">
        <dgm:presLayoutVars>
          <dgm:bulletEnabled val="1"/>
        </dgm:presLayoutVars>
      </dgm:prSet>
      <dgm:spPr/>
    </dgm:pt>
    <dgm:pt modelId="{90129FCC-2912-4239-AE41-8D2CFFED7ADA}" type="pres">
      <dgm:prSet presAssocID="{7D46C7E0-BBD5-408D-9915-C256F001A21B}" presName="spacer" presStyleCnt="0"/>
      <dgm:spPr/>
    </dgm:pt>
    <dgm:pt modelId="{56E404ED-8FC8-48EE-9F13-0B06CE49F4ED}" type="pres">
      <dgm:prSet presAssocID="{047034A2-A5AE-4337-953B-0BF4C37DCF27}" presName="comp" presStyleCnt="0"/>
      <dgm:spPr/>
    </dgm:pt>
    <dgm:pt modelId="{B4336DE0-E5F2-4D25-A89A-B9F6E03C8CBD}" type="pres">
      <dgm:prSet presAssocID="{047034A2-A5AE-4337-953B-0BF4C37DCF27}" presName="box" presStyleLbl="node1" presStyleIdx="2" presStyleCnt="3"/>
      <dgm:spPr/>
    </dgm:pt>
    <dgm:pt modelId="{D7BA9204-4B64-4A66-9C0E-2E7F6AC10E28}" type="pres">
      <dgm:prSet presAssocID="{047034A2-A5AE-4337-953B-0BF4C37DCF27}" presName="img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A76E9B5-0F1E-4DE4-A01B-20C46FA41C4A}" type="pres">
      <dgm:prSet presAssocID="{047034A2-A5AE-4337-953B-0BF4C37DCF27}" presName="text" presStyleLbl="node1" presStyleIdx="2" presStyleCnt="3">
        <dgm:presLayoutVars>
          <dgm:bulletEnabled val="1"/>
        </dgm:presLayoutVars>
      </dgm:prSet>
      <dgm:spPr/>
    </dgm:pt>
  </dgm:ptLst>
  <dgm:cxnLst>
    <dgm:cxn modelId="{77AEAF09-C8A1-422C-A8C6-BA629A5A888B}" type="presOf" srcId="{43A5A540-8EAD-4B17-8D92-CC6CE2656E2C}" destId="{F73C1C80-5D44-45E7-9D6E-90C36AA22CCB}" srcOrd="0" destOrd="0" presId="urn:microsoft.com/office/officeart/2005/8/layout/vList4"/>
    <dgm:cxn modelId="{07468E26-5721-4B6F-AC36-898286F4B9A9}" type="presOf" srcId="{ECBEB2C9-AD9E-43B6-814D-973103594BA4}" destId="{64DB2982-3218-4035-A3DF-0510DD0ACF4F}" srcOrd="0" destOrd="0" presId="urn:microsoft.com/office/officeart/2005/8/layout/vList4"/>
    <dgm:cxn modelId="{6CF1F82E-998A-41EB-B9DE-FA762328DC3E}" srcId="{43A5A540-8EAD-4B17-8D92-CC6CE2656E2C}" destId="{4EDC98B0-EB89-4A45-94A3-70C35A7D2154}" srcOrd="0" destOrd="0" parTransId="{AB513C48-8D0E-4B38-94E8-803E7B3E9D4F}" sibTransId="{64ECEED8-AED3-42B9-BE4D-1E854960E4C3}"/>
    <dgm:cxn modelId="{338A7A30-F8B5-4A8D-A6B3-96D1E5897CD7}" srcId="{43A5A540-8EAD-4B17-8D92-CC6CE2656E2C}" destId="{047034A2-A5AE-4337-953B-0BF4C37DCF27}" srcOrd="2" destOrd="0" parTransId="{E3C011B6-DF37-4EF7-816C-A6943BF04004}" sibTransId="{73F4D31A-84B6-4DF3-B3E3-A269818B4937}"/>
    <dgm:cxn modelId="{B8783234-022D-4935-A654-3012FCDF57EA}" type="presOf" srcId="{047034A2-A5AE-4337-953B-0BF4C37DCF27}" destId="{B4336DE0-E5F2-4D25-A89A-B9F6E03C8CBD}" srcOrd="0" destOrd="0" presId="urn:microsoft.com/office/officeart/2005/8/layout/vList4"/>
    <dgm:cxn modelId="{83931C5F-3B7E-4287-A902-C1F359EC9AFF}" type="presOf" srcId="{4EDC98B0-EB89-4A45-94A3-70C35A7D2154}" destId="{11C80EFE-6D56-4DCC-9056-65B99CCE78FE}" srcOrd="0" destOrd="0" presId="urn:microsoft.com/office/officeart/2005/8/layout/vList4"/>
    <dgm:cxn modelId="{98E77D68-CDEF-4B54-98D9-4DE526FCE0FE}" type="presOf" srcId="{ECBEB2C9-AD9E-43B6-814D-973103594BA4}" destId="{06B58CE4-ACDC-408B-8F9E-B577E053A54D}" srcOrd="1" destOrd="0" presId="urn:microsoft.com/office/officeart/2005/8/layout/vList4"/>
    <dgm:cxn modelId="{DBA24D7B-FE21-4176-A712-9A6DC3766FAA}" srcId="{43A5A540-8EAD-4B17-8D92-CC6CE2656E2C}" destId="{ECBEB2C9-AD9E-43B6-814D-973103594BA4}" srcOrd="1" destOrd="0" parTransId="{C4023969-6409-4483-B3F1-C3BE034E7407}" sibTransId="{7D46C7E0-BBD5-408D-9915-C256F001A21B}"/>
    <dgm:cxn modelId="{4A5BB386-C161-4808-8B01-B4C01A9BADC1}" type="presOf" srcId="{4EDC98B0-EB89-4A45-94A3-70C35A7D2154}" destId="{F657DE5D-4231-4BAE-8312-697DC0EB30C1}" srcOrd="1" destOrd="0" presId="urn:microsoft.com/office/officeart/2005/8/layout/vList4"/>
    <dgm:cxn modelId="{52E118A8-6692-4DAF-B1C3-D428442410B0}" type="presOf" srcId="{047034A2-A5AE-4337-953B-0BF4C37DCF27}" destId="{CA76E9B5-0F1E-4DE4-A01B-20C46FA41C4A}" srcOrd="1" destOrd="0" presId="urn:microsoft.com/office/officeart/2005/8/layout/vList4"/>
    <dgm:cxn modelId="{4B2D6D2B-BE86-42E0-882D-4C060F775BE7}" type="presParOf" srcId="{F73C1C80-5D44-45E7-9D6E-90C36AA22CCB}" destId="{3408B150-2F79-4BDB-B409-F5290AB1FCB4}" srcOrd="0" destOrd="0" presId="urn:microsoft.com/office/officeart/2005/8/layout/vList4"/>
    <dgm:cxn modelId="{F438529F-BEA0-49C8-8C14-A3AB36E30A21}" type="presParOf" srcId="{3408B150-2F79-4BDB-B409-F5290AB1FCB4}" destId="{11C80EFE-6D56-4DCC-9056-65B99CCE78FE}" srcOrd="0" destOrd="0" presId="urn:microsoft.com/office/officeart/2005/8/layout/vList4"/>
    <dgm:cxn modelId="{0116595F-A278-4C28-8E7E-ACE652F0C7F6}" type="presParOf" srcId="{3408B150-2F79-4BDB-B409-F5290AB1FCB4}" destId="{BF7647A7-B6D2-4795-B01F-F330B299AE90}" srcOrd="1" destOrd="0" presId="urn:microsoft.com/office/officeart/2005/8/layout/vList4"/>
    <dgm:cxn modelId="{24C8D5BC-7136-44E6-A79E-591071EB1E06}" type="presParOf" srcId="{3408B150-2F79-4BDB-B409-F5290AB1FCB4}" destId="{F657DE5D-4231-4BAE-8312-697DC0EB30C1}" srcOrd="2" destOrd="0" presId="urn:microsoft.com/office/officeart/2005/8/layout/vList4"/>
    <dgm:cxn modelId="{A982B8EA-0707-45AE-B832-BA29AF7CB9EA}" type="presParOf" srcId="{F73C1C80-5D44-45E7-9D6E-90C36AA22CCB}" destId="{D118D8C9-5AA8-42FE-BA5D-B51E381B7466}" srcOrd="1" destOrd="0" presId="urn:microsoft.com/office/officeart/2005/8/layout/vList4"/>
    <dgm:cxn modelId="{496C1EE6-B0D0-4757-9765-C84D81AD67DB}" type="presParOf" srcId="{F73C1C80-5D44-45E7-9D6E-90C36AA22CCB}" destId="{27688AE6-3226-4F05-B0A5-D0539B20BE81}" srcOrd="2" destOrd="0" presId="urn:microsoft.com/office/officeart/2005/8/layout/vList4"/>
    <dgm:cxn modelId="{032AE9B5-1434-4F61-A0C1-8D79DC0ED782}" type="presParOf" srcId="{27688AE6-3226-4F05-B0A5-D0539B20BE81}" destId="{64DB2982-3218-4035-A3DF-0510DD0ACF4F}" srcOrd="0" destOrd="0" presId="urn:microsoft.com/office/officeart/2005/8/layout/vList4"/>
    <dgm:cxn modelId="{4579D5EC-B3C3-4D0F-94DD-23C3716E11BF}" type="presParOf" srcId="{27688AE6-3226-4F05-B0A5-D0539B20BE81}" destId="{197C7A32-54AF-4CF8-BD01-5F377A63DE3A}" srcOrd="1" destOrd="0" presId="urn:microsoft.com/office/officeart/2005/8/layout/vList4"/>
    <dgm:cxn modelId="{BFE64714-AFEA-4304-91BA-E9D814B19034}" type="presParOf" srcId="{27688AE6-3226-4F05-B0A5-D0539B20BE81}" destId="{06B58CE4-ACDC-408B-8F9E-B577E053A54D}" srcOrd="2" destOrd="0" presId="urn:microsoft.com/office/officeart/2005/8/layout/vList4"/>
    <dgm:cxn modelId="{B916F768-A9B2-493A-B2C5-EE3DA9FC236F}" type="presParOf" srcId="{F73C1C80-5D44-45E7-9D6E-90C36AA22CCB}" destId="{90129FCC-2912-4239-AE41-8D2CFFED7ADA}" srcOrd="3" destOrd="0" presId="urn:microsoft.com/office/officeart/2005/8/layout/vList4"/>
    <dgm:cxn modelId="{278A3F5E-A603-4798-BB5D-A1A49EE3DB06}" type="presParOf" srcId="{F73C1C80-5D44-45E7-9D6E-90C36AA22CCB}" destId="{56E404ED-8FC8-48EE-9F13-0B06CE49F4ED}" srcOrd="4" destOrd="0" presId="urn:microsoft.com/office/officeart/2005/8/layout/vList4"/>
    <dgm:cxn modelId="{EDA022C3-8D53-46A7-BA2D-DA5ED95153DF}" type="presParOf" srcId="{56E404ED-8FC8-48EE-9F13-0B06CE49F4ED}" destId="{B4336DE0-E5F2-4D25-A89A-B9F6E03C8CBD}" srcOrd="0" destOrd="0" presId="urn:microsoft.com/office/officeart/2005/8/layout/vList4"/>
    <dgm:cxn modelId="{FF2D40DD-F5DA-4BF6-B95B-B28B72A58D77}" type="presParOf" srcId="{56E404ED-8FC8-48EE-9F13-0B06CE49F4ED}" destId="{D7BA9204-4B64-4A66-9C0E-2E7F6AC10E28}" srcOrd="1" destOrd="0" presId="urn:microsoft.com/office/officeart/2005/8/layout/vList4"/>
    <dgm:cxn modelId="{BD266F08-4839-4998-8DE0-12B9F9CAC265}" type="presParOf" srcId="{56E404ED-8FC8-48EE-9F13-0B06CE49F4ED}" destId="{CA76E9B5-0F1E-4DE4-A01B-20C46FA41C4A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CE5679-0071-4E6E-A1D9-0CB2505F1B5F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B56F448-6AB7-49F9-B29E-A00CC42FE3A4}">
      <dgm:prSet phldrT="[Text]"/>
      <dgm:spPr/>
      <dgm:t>
        <a:bodyPr/>
        <a:lstStyle/>
        <a:p>
          <a:r>
            <a:rPr lang="en-US" dirty="0"/>
            <a:t>Initial version</a:t>
          </a:r>
        </a:p>
      </dgm:t>
    </dgm:pt>
    <dgm:pt modelId="{5080458B-8AD2-4AEB-A82C-264282AFB159}" type="parTrans" cxnId="{B841188E-6443-4BBD-B6C9-B465FB34D081}">
      <dgm:prSet/>
      <dgm:spPr/>
      <dgm:t>
        <a:bodyPr/>
        <a:lstStyle/>
        <a:p>
          <a:endParaRPr lang="en-US"/>
        </a:p>
      </dgm:t>
    </dgm:pt>
    <dgm:pt modelId="{37010E41-5CB6-42D0-8165-60B84055D86A}" type="sibTrans" cxnId="{B841188E-6443-4BBD-B6C9-B465FB34D081}">
      <dgm:prSet/>
      <dgm:spPr/>
      <dgm:t>
        <a:bodyPr/>
        <a:lstStyle/>
        <a:p>
          <a:endParaRPr lang="en-US"/>
        </a:p>
      </dgm:t>
    </dgm:pt>
    <dgm:pt modelId="{9126D57B-FE36-4F6F-9A01-210299DF4224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 err="1"/>
            <a:t>OnOpen</a:t>
          </a:r>
          <a:endParaRPr lang="en-US" dirty="0"/>
        </a:p>
      </dgm:t>
    </dgm:pt>
    <dgm:pt modelId="{C72D51E6-D81D-406E-B0FF-B39282080B03}" type="parTrans" cxnId="{073C424D-B5CB-4478-90A3-C83554D85384}">
      <dgm:prSet/>
      <dgm:spPr/>
      <dgm:t>
        <a:bodyPr/>
        <a:lstStyle/>
        <a:p>
          <a:endParaRPr lang="en-US"/>
        </a:p>
      </dgm:t>
    </dgm:pt>
    <dgm:pt modelId="{73DAB189-E181-4DA3-8710-1749D867021D}" type="sibTrans" cxnId="{073C424D-B5CB-4478-90A3-C83554D85384}">
      <dgm:prSet/>
      <dgm:spPr/>
      <dgm:t>
        <a:bodyPr/>
        <a:lstStyle/>
        <a:p>
          <a:endParaRPr lang="en-US"/>
        </a:p>
      </dgm:t>
    </dgm:pt>
    <dgm:pt modelId="{D4ED3776-C3EB-402D-9483-CD2958CEF158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 err="1"/>
            <a:t>OnClose</a:t>
          </a:r>
          <a:endParaRPr lang="en-US" dirty="0"/>
        </a:p>
      </dgm:t>
    </dgm:pt>
    <dgm:pt modelId="{B57979FF-B5AF-4C1A-B483-0AA3B8A4A401}" type="parTrans" cxnId="{3DE885D8-A8DD-4191-9DE3-1AB90A22E4C4}">
      <dgm:prSet/>
      <dgm:spPr/>
      <dgm:t>
        <a:bodyPr/>
        <a:lstStyle/>
        <a:p>
          <a:endParaRPr lang="en-US"/>
        </a:p>
      </dgm:t>
    </dgm:pt>
    <dgm:pt modelId="{DF12497D-F6C0-4FC9-8C03-BD2D38E7A702}" type="sibTrans" cxnId="{3DE885D8-A8DD-4191-9DE3-1AB90A22E4C4}">
      <dgm:prSet/>
      <dgm:spPr/>
      <dgm:t>
        <a:bodyPr/>
        <a:lstStyle/>
        <a:p>
          <a:endParaRPr lang="en-US"/>
        </a:p>
      </dgm:t>
    </dgm:pt>
    <dgm:pt modelId="{5391CC38-8F29-468A-9A2D-7EFA93898FC6}">
      <dgm:prSet phldrT="[Text]"/>
      <dgm:spPr/>
      <dgm:t>
        <a:bodyPr/>
        <a:lstStyle/>
        <a:p>
          <a:r>
            <a:rPr lang="en-US"/>
            <a:t>OnClick</a:t>
          </a:r>
          <a:endParaRPr lang="en-US" dirty="0"/>
        </a:p>
      </dgm:t>
    </dgm:pt>
    <dgm:pt modelId="{18E54F2E-4309-44FC-BE96-E62845F567D1}" type="parTrans" cxnId="{553D55C5-10BE-4D25-BE3E-CB2062510865}">
      <dgm:prSet/>
      <dgm:spPr/>
      <dgm:t>
        <a:bodyPr/>
        <a:lstStyle/>
        <a:p>
          <a:endParaRPr lang="en-US"/>
        </a:p>
      </dgm:t>
    </dgm:pt>
    <dgm:pt modelId="{D4992F5D-62C1-4E17-A3B8-F63D3BF45234}" type="sibTrans" cxnId="{553D55C5-10BE-4D25-BE3E-CB2062510865}">
      <dgm:prSet/>
      <dgm:spPr/>
      <dgm:t>
        <a:bodyPr/>
        <a:lstStyle/>
        <a:p>
          <a:endParaRPr lang="en-US"/>
        </a:p>
      </dgm:t>
    </dgm:pt>
    <dgm:pt modelId="{FF15EDF8-5EE1-4C11-99D8-80B653FF52A1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ep bypass</a:t>
          </a:r>
        </a:p>
      </dgm:t>
    </dgm:pt>
    <dgm:pt modelId="{607802AF-6F00-42FC-9FA7-A56F1A627AC1}" type="parTrans" cxnId="{CCDDB2F0-A1CF-4071-B171-016E2059B660}">
      <dgm:prSet/>
      <dgm:spPr/>
      <dgm:t>
        <a:bodyPr/>
        <a:lstStyle/>
        <a:p>
          <a:endParaRPr lang="en-US"/>
        </a:p>
      </dgm:t>
    </dgm:pt>
    <dgm:pt modelId="{301D270A-C91E-4718-93DE-841D375847DC}" type="sibTrans" cxnId="{CCDDB2F0-A1CF-4071-B171-016E2059B660}">
      <dgm:prSet/>
      <dgm:spPr/>
      <dgm:t>
        <a:bodyPr/>
        <a:lstStyle/>
        <a:p>
          <a:endParaRPr lang="en-US"/>
        </a:p>
      </dgm:t>
    </dgm:pt>
    <dgm:pt modelId="{EE8036DE-F344-4939-AE24-F74318E92A9E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Final version</a:t>
          </a:r>
        </a:p>
      </dgm:t>
    </dgm:pt>
    <dgm:pt modelId="{E0486ED6-1BCB-421A-9047-EE5C4726D32B}" type="parTrans" cxnId="{F46BE214-7D91-4C32-92A1-F3290F8A226C}">
      <dgm:prSet/>
      <dgm:spPr/>
      <dgm:t>
        <a:bodyPr/>
        <a:lstStyle/>
        <a:p>
          <a:endParaRPr lang="en-US"/>
        </a:p>
      </dgm:t>
    </dgm:pt>
    <dgm:pt modelId="{1F496E6A-FADA-4509-8627-2680BB784CEA}" type="sibTrans" cxnId="{F46BE214-7D91-4C32-92A1-F3290F8A226C}">
      <dgm:prSet/>
      <dgm:spPr/>
      <dgm:t>
        <a:bodyPr/>
        <a:lstStyle/>
        <a:p>
          <a:endParaRPr lang="en-US"/>
        </a:p>
      </dgm:t>
    </dgm:pt>
    <dgm:pt modelId="{56224D79-6480-401B-A7C2-1344E8C930C9}">
      <dgm:prSet phldrT="[Text]"/>
      <dgm:spPr/>
      <dgm:t>
        <a:bodyPr/>
        <a:lstStyle/>
        <a:p>
          <a:r>
            <a:rPr lang="en-US" dirty="0"/>
            <a:t>Don’t bypass</a:t>
          </a:r>
        </a:p>
      </dgm:t>
    </dgm:pt>
    <dgm:pt modelId="{994BFA5E-152E-49D9-9ACD-0FE20E937178}" type="parTrans" cxnId="{34BFB726-1483-4D66-A72A-E3C4AA023CA8}">
      <dgm:prSet/>
      <dgm:spPr/>
      <dgm:t>
        <a:bodyPr/>
        <a:lstStyle/>
        <a:p>
          <a:endParaRPr lang="en-US"/>
        </a:p>
      </dgm:t>
    </dgm:pt>
    <dgm:pt modelId="{A61A138B-7E8D-468E-9E7A-71C7DA19A6EE}" type="sibTrans" cxnId="{34BFB726-1483-4D66-A72A-E3C4AA023CA8}">
      <dgm:prSet/>
      <dgm:spPr/>
      <dgm:t>
        <a:bodyPr/>
        <a:lstStyle/>
        <a:p>
          <a:endParaRPr lang="en-US"/>
        </a:p>
      </dgm:t>
    </dgm:pt>
    <dgm:pt modelId="{E49512C5-480D-467F-BD5F-FC8F20036E2D}" type="pres">
      <dgm:prSet presAssocID="{F7CE5679-0071-4E6E-A1D9-0CB2505F1B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74E4D00-EE2D-4E89-A021-B300035746EB}" type="pres">
      <dgm:prSet presAssocID="{6B56F448-6AB7-49F9-B29E-A00CC42FE3A4}" presName="hierRoot1" presStyleCnt="0">
        <dgm:presLayoutVars>
          <dgm:hierBranch val="init"/>
        </dgm:presLayoutVars>
      </dgm:prSet>
      <dgm:spPr/>
    </dgm:pt>
    <dgm:pt modelId="{6F1144AE-2E61-4936-AABA-9BC8956AEDE2}" type="pres">
      <dgm:prSet presAssocID="{6B56F448-6AB7-49F9-B29E-A00CC42FE3A4}" presName="rootComposite1" presStyleCnt="0"/>
      <dgm:spPr/>
    </dgm:pt>
    <dgm:pt modelId="{1E6E462C-A633-4CA6-A2C7-2C8AE2F9CFB1}" type="pres">
      <dgm:prSet presAssocID="{6B56F448-6AB7-49F9-B29E-A00CC42FE3A4}" presName="rootText1" presStyleLbl="node0" presStyleIdx="0" presStyleCnt="1">
        <dgm:presLayoutVars>
          <dgm:chPref val="3"/>
        </dgm:presLayoutVars>
      </dgm:prSet>
      <dgm:spPr/>
    </dgm:pt>
    <dgm:pt modelId="{B761EB4F-E959-43BF-8F36-FE5CEEC19C31}" type="pres">
      <dgm:prSet presAssocID="{6B56F448-6AB7-49F9-B29E-A00CC42FE3A4}" presName="rootConnector1" presStyleLbl="node1" presStyleIdx="0" presStyleCnt="0"/>
      <dgm:spPr/>
    </dgm:pt>
    <dgm:pt modelId="{C345FB10-EA48-4A58-872A-B1F74BE5EB59}" type="pres">
      <dgm:prSet presAssocID="{6B56F448-6AB7-49F9-B29E-A00CC42FE3A4}" presName="hierChild2" presStyleCnt="0"/>
      <dgm:spPr/>
    </dgm:pt>
    <dgm:pt modelId="{8F97D3AD-98C9-45C6-B07B-7FA14B80294A}" type="pres">
      <dgm:prSet presAssocID="{C72D51E6-D81D-406E-B0FF-B39282080B03}" presName="Name64" presStyleLbl="parChTrans1D2" presStyleIdx="0" presStyleCnt="3"/>
      <dgm:spPr/>
    </dgm:pt>
    <dgm:pt modelId="{DAC15C93-AAB2-41C5-B4EA-255688ED70DD}" type="pres">
      <dgm:prSet presAssocID="{9126D57B-FE36-4F6F-9A01-210299DF4224}" presName="hierRoot2" presStyleCnt="0">
        <dgm:presLayoutVars>
          <dgm:hierBranch val="init"/>
        </dgm:presLayoutVars>
      </dgm:prSet>
      <dgm:spPr/>
    </dgm:pt>
    <dgm:pt modelId="{BC9FA39B-B023-437B-B2E4-00BD240FD272}" type="pres">
      <dgm:prSet presAssocID="{9126D57B-FE36-4F6F-9A01-210299DF4224}" presName="rootComposite" presStyleCnt="0"/>
      <dgm:spPr/>
    </dgm:pt>
    <dgm:pt modelId="{23A93A0C-6193-4C0E-8B63-54C169E686FA}" type="pres">
      <dgm:prSet presAssocID="{9126D57B-FE36-4F6F-9A01-210299DF4224}" presName="rootText" presStyleLbl="node2" presStyleIdx="0" presStyleCnt="3">
        <dgm:presLayoutVars>
          <dgm:chPref val="3"/>
        </dgm:presLayoutVars>
      </dgm:prSet>
      <dgm:spPr/>
    </dgm:pt>
    <dgm:pt modelId="{B7F45597-83E0-421A-B751-5186F87B91FB}" type="pres">
      <dgm:prSet presAssocID="{9126D57B-FE36-4F6F-9A01-210299DF4224}" presName="rootConnector" presStyleLbl="node2" presStyleIdx="0" presStyleCnt="3"/>
      <dgm:spPr/>
    </dgm:pt>
    <dgm:pt modelId="{46F805EC-C487-41FC-A84D-76CF36271ECC}" type="pres">
      <dgm:prSet presAssocID="{9126D57B-FE36-4F6F-9A01-210299DF4224}" presName="hierChild4" presStyleCnt="0"/>
      <dgm:spPr/>
    </dgm:pt>
    <dgm:pt modelId="{D9752C4B-6A8E-4C25-98B2-DFC2320D9666}" type="pres">
      <dgm:prSet presAssocID="{9126D57B-FE36-4F6F-9A01-210299DF4224}" presName="hierChild5" presStyleCnt="0"/>
      <dgm:spPr/>
    </dgm:pt>
    <dgm:pt modelId="{49443924-D3FD-4CE7-9889-43ECEF2ABF97}" type="pres">
      <dgm:prSet presAssocID="{B57979FF-B5AF-4C1A-B483-0AA3B8A4A401}" presName="Name64" presStyleLbl="parChTrans1D2" presStyleIdx="1" presStyleCnt="3"/>
      <dgm:spPr/>
    </dgm:pt>
    <dgm:pt modelId="{7CFBB103-25FE-4D7E-BBF9-C37AE766611F}" type="pres">
      <dgm:prSet presAssocID="{D4ED3776-C3EB-402D-9483-CD2958CEF158}" presName="hierRoot2" presStyleCnt="0">
        <dgm:presLayoutVars>
          <dgm:hierBranch val="init"/>
        </dgm:presLayoutVars>
      </dgm:prSet>
      <dgm:spPr/>
    </dgm:pt>
    <dgm:pt modelId="{D4076163-2E46-4622-9ECE-364C93DF653E}" type="pres">
      <dgm:prSet presAssocID="{D4ED3776-C3EB-402D-9483-CD2958CEF158}" presName="rootComposite" presStyleCnt="0"/>
      <dgm:spPr/>
    </dgm:pt>
    <dgm:pt modelId="{00B5388B-AC81-43B2-AF66-7860BE158335}" type="pres">
      <dgm:prSet presAssocID="{D4ED3776-C3EB-402D-9483-CD2958CEF158}" presName="rootText" presStyleLbl="node2" presStyleIdx="1" presStyleCnt="3">
        <dgm:presLayoutVars>
          <dgm:chPref val="3"/>
        </dgm:presLayoutVars>
      </dgm:prSet>
      <dgm:spPr/>
    </dgm:pt>
    <dgm:pt modelId="{DFF38D56-1A63-4924-81E5-5274A53E1488}" type="pres">
      <dgm:prSet presAssocID="{D4ED3776-C3EB-402D-9483-CD2958CEF158}" presName="rootConnector" presStyleLbl="node2" presStyleIdx="1" presStyleCnt="3"/>
      <dgm:spPr/>
    </dgm:pt>
    <dgm:pt modelId="{4FA5F897-4D25-4EC5-90AA-34996A71C6B2}" type="pres">
      <dgm:prSet presAssocID="{D4ED3776-C3EB-402D-9483-CD2958CEF158}" presName="hierChild4" presStyleCnt="0"/>
      <dgm:spPr/>
    </dgm:pt>
    <dgm:pt modelId="{7BD6EC5A-A6FA-440F-BD48-BA5873C56B1A}" type="pres">
      <dgm:prSet presAssocID="{D4ED3776-C3EB-402D-9483-CD2958CEF158}" presName="hierChild5" presStyleCnt="0"/>
      <dgm:spPr/>
    </dgm:pt>
    <dgm:pt modelId="{2B4BD09E-5A32-4884-ACD2-23BEFF366202}" type="pres">
      <dgm:prSet presAssocID="{18E54F2E-4309-44FC-BE96-E62845F567D1}" presName="Name64" presStyleLbl="parChTrans1D2" presStyleIdx="2" presStyleCnt="3"/>
      <dgm:spPr/>
    </dgm:pt>
    <dgm:pt modelId="{6ECC221D-45FF-4913-B400-04CCC92AB424}" type="pres">
      <dgm:prSet presAssocID="{5391CC38-8F29-468A-9A2D-7EFA93898FC6}" presName="hierRoot2" presStyleCnt="0">
        <dgm:presLayoutVars>
          <dgm:hierBranch val="init"/>
        </dgm:presLayoutVars>
      </dgm:prSet>
      <dgm:spPr/>
    </dgm:pt>
    <dgm:pt modelId="{D207887E-0B88-4723-8EF4-6EEF1F6FB24B}" type="pres">
      <dgm:prSet presAssocID="{5391CC38-8F29-468A-9A2D-7EFA93898FC6}" presName="rootComposite" presStyleCnt="0"/>
      <dgm:spPr/>
    </dgm:pt>
    <dgm:pt modelId="{F3E6E2FC-4EFE-4452-8AC6-96AFB9AA5BBE}" type="pres">
      <dgm:prSet presAssocID="{5391CC38-8F29-468A-9A2D-7EFA93898FC6}" presName="rootText" presStyleLbl="node2" presStyleIdx="2" presStyleCnt="3">
        <dgm:presLayoutVars>
          <dgm:chPref val="3"/>
        </dgm:presLayoutVars>
      </dgm:prSet>
      <dgm:spPr/>
    </dgm:pt>
    <dgm:pt modelId="{0FE307F0-172D-4AF3-9359-301F220DD4CC}" type="pres">
      <dgm:prSet presAssocID="{5391CC38-8F29-468A-9A2D-7EFA93898FC6}" presName="rootConnector" presStyleLbl="node2" presStyleIdx="2" presStyleCnt="3"/>
      <dgm:spPr/>
    </dgm:pt>
    <dgm:pt modelId="{2D08303D-53F6-468D-8C51-457E7F865C20}" type="pres">
      <dgm:prSet presAssocID="{5391CC38-8F29-468A-9A2D-7EFA93898FC6}" presName="hierChild4" presStyleCnt="0"/>
      <dgm:spPr/>
    </dgm:pt>
    <dgm:pt modelId="{882C340F-1637-44EF-975F-A66677FAE173}" type="pres">
      <dgm:prSet presAssocID="{607802AF-6F00-42FC-9FA7-A56F1A627AC1}" presName="Name64" presStyleLbl="parChTrans1D3" presStyleIdx="0" presStyleCnt="2"/>
      <dgm:spPr/>
    </dgm:pt>
    <dgm:pt modelId="{834074EC-6A44-4146-A3F2-BB7F9AB84C45}" type="pres">
      <dgm:prSet presAssocID="{FF15EDF8-5EE1-4C11-99D8-80B653FF52A1}" presName="hierRoot2" presStyleCnt="0">
        <dgm:presLayoutVars>
          <dgm:hierBranch val="init"/>
        </dgm:presLayoutVars>
      </dgm:prSet>
      <dgm:spPr/>
    </dgm:pt>
    <dgm:pt modelId="{18F4EC98-B4D5-41D9-BB83-CD8C3F719CE0}" type="pres">
      <dgm:prSet presAssocID="{FF15EDF8-5EE1-4C11-99D8-80B653FF52A1}" presName="rootComposite" presStyleCnt="0"/>
      <dgm:spPr/>
    </dgm:pt>
    <dgm:pt modelId="{3F29909A-3100-4C25-A996-637FE540C825}" type="pres">
      <dgm:prSet presAssocID="{FF15EDF8-5EE1-4C11-99D8-80B653FF52A1}" presName="rootText" presStyleLbl="node3" presStyleIdx="0" presStyleCnt="2">
        <dgm:presLayoutVars>
          <dgm:chPref val="3"/>
        </dgm:presLayoutVars>
      </dgm:prSet>
      <dgm:spPr/>
    </dgm:pt>
    <dgm:pt modelId="{D7248A0D-C1AC-4FE3-A299-D17564D7F7CD}" type="pres">
      <dgm:prSet presAssocID="{FF15EDF8-5EE1-4C11-99D8-80B653FF52A1}" presName="rootConnector" presStyleLbl="node3" presStyleIdx="0" presStyleCnt="2"/>
      <dgm:spPr/>
    </dgm:pt>
    <dgm:pt modelId="{B1AD4C81-E691-4093-B2A2-4D2729A74B0F}" type="pres">
      <dgm:prSet presAssocID="{FF15EDF8-5EE1-4C11-99D8-80B653FF52A1}" presName="hierChild4" presStyleCnt="0"/>
      <dgm:spPr/>
    </dgm:pt>
    <dgm:pt modelId="{AE34595E-2996-4F66-B1FC-76C0BC934B69}" type="pres">
      <dgm:prSet presAssocID="{E0486ED6-1BCB-421A-9047-EE5C4726D32B}" presName="Name64" presStyleLbl="parChTrans1D4" presStyleIdx="0" presStyleCnt="1"/>
      <dgm:spPr/>
    </dgm:pt>
    <dgm:pt modelId="{8EA43EEB-CA6C-4EA3-B647-016ADFD531DF}" type="pres">
      <dgm:prSet presAssocID="{EE8036DE-F344-4939-AE24-F74318E92A9E}" presName="hierRoot2" presStyleCnt="0">
        <dgm:presLayoutVars>
          <dgm:hierBranch val="init"/>
        </dgm:presLayoutVars>
      </dgm:prSet>
      <dgm:spPr/>
    </dgm:pt>
    <dgm:pt modelId="{C188055B-0E61-48E2-BC9E-B070340BB13B}" type="pres">
      <dgm:prSet presAssocID="{EE8036DE-F344-4939-AE24-F74318E92A9E}" presName="rootComposite" presStyleCnt="0"/>
      <dgm:spPr/>
    </dgm:pt>
    <dgm:pt modelId="{770D34C1-2999-4D9B-9742-03D957E725DA}" type="pres">
      <dgm:prSet presAssocID="{EE8036DE-F344-4939-AE24-F74318E92A9E}" presName="rootText" presStyleLbl="node4" presStyleIdx="0" presStyleCnt="1">
        <dgm:presLayoutVars>
          <dgm:chPref val="3"/>
        </dgm:presLayoutVars>
      </dgm:prSet>
      <dgm:spPr/>
    </dgm:pt>
    <dgm:pt modelId="{C511A695-FD15-45CF-B025-ACAA072D95AF}" type="pres">
      <dgm:prSet presAssocID="{EE8036DE-F344-4939-AE24-F74318E92A9E}" presName="rootConnector" presStyleLbl="node4" presStyleIdx="0" presStyleCnt="1"/>
      <dgm:spPr/>
    </dgm:pt>
    <dgm:pt modelId="{E1A21094-653F-4404-A46D-DD7DA6B24CB3}" type="pres">
      <dgm:prSet presAssocID="{EE8036DE-F344-4939-AE24-F74318E92A9E}" presName="hierChild4" presStyleCnt="0"/>
      <dgm:spPr/>
    </dgm:pt>
    <dgm:pt modelId="{56BA7BDC-0820-4109-A79F-E68B35BEA827}" type="pres">
      <dgm:prSet presAssocID="{EE8036DE-F344-4939-AE24-F74318E92A9E}" presName="hierChild5" presStyleCnt="0"/>
      <dgm:spPr/>
    </dgm:pt>
    <dgm:pt modelId="{129B5055-2C2B-43A1-B3A6-F852562DFDF7}" type="pres">
      <dgm:prSet presAssocID="{FF15EDF8-5EE1-4C11-99D8-80B653FF52A1}" presName="hierChild5" presStyleCnt="0"/>
      <dgm:spPr/>
    </dgm:pt>
    <dgm:pt modelId="{BAF19894-4FE1-4EA2-9A1A-4E6407EC9E9B}" type="pres">
      <dgm:prSet presAssocID="{994BFA5E-152E-49D9-9ACD-0FE20E937178}" presName="Name64" presStyleLbl="parChTrans1D3" presStyleIdx="1" presStyleCnt="2"/>
      <dgm:spPr/>
    </dgm:pt>
    <dgm:pt modelId="{4EBAC6AD-86AB-4E8A-A0F5-2C50340D4D22}" type="pres">
      <dgm:prSet presAssocID="{56224D79-6480-401B-A7C2-1344E8C930C9}" presName="hierRoot2" presStyleCnt="0">
        <dgm:presLayoutVars>
          <dgm:hierBranch val="init"/>
        </dgm:presLayoutVars>
      </dgm:prSet>
      <dgm:spPr/>
    </dgm:pt>
    <dgm:pt modelId="{7255B6FC-A66F-4E06-AEAD-BD8233049BFC}" type="pres">
      <dgm:prSet presAssocID="{56224D79-6480-401B-A7C2-1344E8C930C9}" presName="rootComposite" presStyleCnt="0"/>
      <dgm:spPr/>
    </dgm:pt>
    <dgm:pt modelId="{C6B44F1F-BC62-47F9-9674-B6BDF2ECB4AB}" type="pres">
      <dgm:prSet presAssocID="{56224D79-6480-401B-A7C2-1344E8C930C9}" presName="rootText" presStyleLbl="node3" presStyleIdx="1" presStyleCnt="2">
        <dgm:presLayoutVars>
          <dgm:chPref val="3"/>
        </dgm:presLayoutVars>
      </dgm:prSet>
      <dgm:spPr/>
    </dgm:pt>
    <dgm:pt modelId="{E4427652-C2B1-40A4-B673-312CAACA2560}" type="pres">
      <dgm:prSet presAssocID="{56224D79-6480-401B-A7C2-1344E8C930C9}" presName="rootConnector" presStyleLbl="node3" presStyleIdx="1" presStyleCnt="2"/>
      <dgm:spPr/>
    </dgm:pt>
    <dgm:pt modelId="{4B0A15F3-2F1E-424D-BD4D-41D41116A36D}" type="pres">
      <dgm:prSet presAssocID="{56224D79-6480-401B-A7C2-1344E8C930C9}" presName="hierChild4" presStyleCnt="0"/>
      <dgm:spPr/>
    </dgm:pt>
    <dgm:pt modelId="{068A62C9-D4C1-4E22-B66F-CBED71ABEFFF}" type="pres">
      <dgm:prSet presAssocID="{56224D79-6480-401B-A7C2-1344E8C930C9}" presName="hierChild5" presStyleCnt="0"/>
      <dgm:spPr/>
    </dgm:pt>
    <dgm:pt modelId="{F9303C0E-3510-4918-95E3-28A91585A0AC}" type="pres">
      <dgm:prSet presAssocID="{5391CC38-8F29-468A-9A2D-7EFA93898FC6}" presName="hierChild5" presStyleCnt="0"/>
      <dgm:spPr/>
    </dgm:pt>
    <dgm:pt modelId="{3FC924FB-4088-4D46-9691-EACFC9D87356}" type="pres">
      <dgm:prSet presAssocID="{6B56F448-6AB7-49F9-B29E-A00CC42FE3A4}" presName="hierChild3" presStyleCnt="0"/>
      <dgm:spPr/>
    </dgm:pt>
  </dgm:ptLst>
  <dgm:cxnLst>
    <dgm:cxn modelId="{5A01A602-1F0E-4247-A5B7-7276E49EA7CF}" type="presOf" srcId="{6B56F448-6AB7-49F9-B29E-A00CC42FE3A4}" destId="{B761EB4F-E959-43BF-8F36-FE5CEEC19C31}" srcOrd="1" destOrd="0" presId="urn:microsoft.com/office/officeart/2009/3/layout/HorizontalOrganizationChart"/>
    <dgm:cxn modelId="{CA09C812-ECB4-42BE-8449-76CA96E92650}" type="presOf" srcId="{607802AF-6F00-42FC-9FA7-A56F1A627AC1}" destId="{882C340F-1637-44EF-975F-A66677FAE173}" srcOrd="0" destOrd="0" presId="urn:microsoft.com/office/officeart/2009/3/layout/HorizontalOrganizationChart"/>
    <dgm:cxn modelId="{F46BE214-7D91-4C32-92A1-F3290F8A226C}" srcId="{FF15EDF8-5EE1-4C11-99D8-80B653FF52A1}" destId="{EE8036DE-F344-4939-AE24-F74318E92A9E}" srcOrd="0" destOrd="0" parTransId="{E0486ED6-1BCB-421A-9047-EE5C4726D32B}" sibTransId="{1F496E6A-FADA-4509-8627-2680BB784CEA}"/>
    <dgm:cxn modelId="{5D9D4115-0FF7-456E-BF86-BCB7B8912FC0}" type="presOf" srcId="{6B56F448-6AB7-49F9-B29E-A00CC42FE3A4}" destId="{1E6E462C-A633-4CA6-A2C7-2C8AE2F9CFB1}" srcOrd="0" destOrd="0" presId="urn:microsoft.com/office/officeart/2009/3/layout/HorizontalOrganizationChart"/>
    <dgm:cxn modelId="{34BFB726-1483-4D66-A72A-E3C4AA023CA8}" srcId="{5391CC38-8F29-468A-9A2D-7EFA93898FC6}" destId="{56224D79-6480-401B-A7C2-1344E8C930C9}" srcOrd="1" destOrd="0" parTransId="{994BFA5E-152E-49D9-9ACD-0FE20E937178}" sibTransId="{A61A138B-7E8D-468E-9E7A-71C7DA19A6EE}"/>
    <dgm:cxn modelId="{56102631-FD8F-4DFF-8239-A5BD721B3431}" type="presOf" srcId="{E0486ED6-1BCB-421A-9047-EE5C4726D32B}" destId="{AE34595E-2996-4F66-B1FC-76C0BC934B69}" srcOrd="0" destOrd="0" presId="urn:microsoft.com/office/officeart/2009/3/layout/HorizontalOrganizationChart"/>
    <dgm:cxn modelId="{0A240D3E-808D-4202-B7C5-6C68D1CAACEA}" type="presOf" srcId="{B57979FF-B5AF-4C1A-B483-0AA3B8A4A401}" destId="{49443924-D3FD-4CE7-9889-43ECEF2ABF97}" srcOrd="0" destOrd="0" presId="urn:microsoft.com/office/officeart/2009/3/layout/HorizontalOrganizationChart"/>
    <dgm:cxn modelId="{FE56C15D-192C-4216-B848-F60AFD9A1875}" type="presOf" srcId="{9126D57B-FE36-4F6F-9A01-210299DF4224}" destId="{23A93A0C-6193-4C0E-8B63-54C169E686FA}" srcOrd="0" destOrd="0" presId="urn:microsoft.com/office/officeart/2009/3/layout/HorizontalOrganizationChart"/>
    <dgm:cxn modelId="{073C424D-B5CB-4478-90A3-C83554D85384}" srcId="{6B56F448-6AB7-49F9-B29E-A00CC42FE3A4}" destId="{9126D57B-FE36-4F6F-9A01-210299DF4224}" srcOrd="0" destOrd="0" parTransId="{C72D51E6-D81D-406E-B0FF-B39282080B03}" sibTransId="{73DAB189-E181-4DA3-8710-1749D867021D}"/>
    <dgm:cxn modelId="{A93AA26E-D047-460E-A67E-1670F0FCEA2C}" type="presOf" srcId="{18E54F2E-4309-44FC-BE96-E62845F567D1}" destId="{2B4BD09E-5A32-4884-ACD2-23BEFF366202}" srcOrd="0" destOrd="0" presId="urn:microsoft.com/office/officeart/2009/3/layout/HorizontalOrganizationChart"/>
    <dgm:cxn modelId="{0904295A-428C-4864-984C-4D3A69979DD7}" type="presOf" srcId="{5391CC38-8F29-468A-9A2D-7EFA93898FC6}" destId="{0FE307F0-172D-4AF3-9359-301F220DD4CC}" srcOrd="1" destOrd="0" presId="urn:microsoft.com/office/officeart/2009/3/layout/HorizontalOrganizationChart"/>
    <dgm:cxn modelId="{BF4AD684-3FFC-493C-99FF-9E8163EB7477}" type="presOf" srcId="{56224D79-6480-401B-A7C2-1344E8C930C9}" destId="{C6B44F1F-BC62-47F9-9674-B6BDF2ECB4AB}" srcOrd="0" destOrd="0" presId="urn:microsoft.com/office/officeart/2009/3/layout/HorizontalOrganizationChart"/>
    <dgm:cxn modelId="{1ED9668D-85E5-4E49-8D91-EDEA7A9C7AFD}" type="presOf" srcId="{D4ED3776-C3EB-402D-9483-CD2958CEF158}" destId="{00B5388B-AC81-43B2-AF66-7860BE158335}" srcOrd="0" destOrd="0" presId="urn:microsoft.com/office/officeart/2009/3/layout/HorizontalOrganizationChart"/>
    <dgm:cxn modelId="{B841188E-6443-4BBD-B6C9-B465FB34D081}" srcId="{F7CE5679-0071-4E6E-A1D9-0CB2505F1B5F}" destId="{6B56F448-6AB7-49F9-B29E-A00CC42FE3A4}" srcOrd="0" destOrd="0" parTransId="{5080458B-8AD2-4AEB-A82C-264282AFB159}" sibTransId="{37010E41-5CB6-42D0-8165-60B84055D86A}"/>
    <dgm:cxn modelId="{B4C66C9C-C2CF-483E-AA5D-78A797C576AD}" type="presOf" srcId="{9126D57B-FE36-4F6F-9A01-210299DF4224}" destId="{B7F45597-83E0-421A-B751-5186F87B91FB}" srcOrd="1" destOrd="0" presId="urn:microsoft.com/office/officeart/2009/3/layout/HorizontalOrganizationChart"/>
    <dgm:cxn modelId="{47C6C29D-7193-4E30-BEE5-7882231CCE61}" type="presOf" srcId="{C72D51E6-D81D-406E-B0FF-B39282080B03}" destId="{8F97D3AD-98C9-45C6-B07B-7FA14B80294A}" srcOrd="0" destOrd="0" presId="urn:microsoft.com/office/officeart/2009/3/layout/HorizontalOrganizationChart"/>
    <dgm:cxn modelId="{7D1295A4-AC43-4229-B338-750BA3442AE9}" type="presOf" srcId="{FF15EDF8-5EE1-4C11-99D8-80B653FF52A1}" destId="{D7248A0D-C1AC-4FE3-A299-D17564D7F7CD}" srcOrd="1" destOrd="0" presId="urn:microsoft.com/office/officeart/2009/3/layout/HorizontalOrganizationChart"/>
    <dgm:cxn modelId="{29EDA4B7-4F73-4A04-9C01-B0F521221A86}" type="presOf" srcId="{EE8036DE-F344-4939-AE24-F74318E92A9E}" destId="{770D34C1-2999-4D9B-9742-03D957E725DA}" srcOrd="0" destOrd="0" presId="urn:microsoft.com/office/officeart/2009/3/layout/HorizontalOrganizationChart"/>
    <dgm:cxn modelId="{31966BBE-4996-4F42-86DF-57329BC00116}" type="presOf" srcId="{EE8036DE-F344-4939-AE24-F74318E92A9E}" destId="{C511A695-FD15-45CF-B025-ACAA072D95AF}" srcOrd="1" destOrd="0" presId="urn:microsoft.com/office/officeart/2009/3/layout/HorizontalOrganizationChart"/>
    <dgm:cxn modelId="{553D55C5-10BE-4D25-BE3E-CB2062510865}" srcId="{6B56F448-6AB7-49F9-B29E-A00CC42FE3A4}" destId="{5391CC38-8F29-468A-9A2D-7EFA93898FC6}" srcOrd="2" destOrd="0" parTransId="{18E54F2E-4309-44FC-BE96-E62845F567D1}" sibTransId="{D4992F5D-62C1-4E17-A3B8-F63D3BF45234}"/>
    <dgm:cxn modelId="{61D565D2-0F5C-49FF-A0DE-41E034B2D6F7}" type="presOf" srcId="{F7CE5679-0071-4E6E-A1D9-0CB2505F1B5F}" destId="{E49512C5-480D-467F-BD5F-FC8F20036E2D}" srcOrd="0" destOrd="0" presId="urn:microsoft.com/office/officeart/2009/3/layout/HorizontalOrganizationChart"/>
    <dgm:cxn modelId="{E49FBBD5-4481-4084-9700-E0769632206D}" type="presOf" srcId="{994BFA5E-152E-49D9-9ACD-0FE20E937178}" destId="{BAF19894-4FE1-4EA2-9A1A-4E6407EC9E9B}" srcOrd="0" destOrd="0" presId="urn:microsoft.com/office/officeart/2009/3/layout/HorizontalOrganizationChart"/>
    <dgm:cxn modelId="{3DE885D8-A8DD-4191-9DE3-1AB90A22E4C4}" srcId="{6B56F448-6AB7-49F9-B29E-A00CC42FE3A4}" destId="{D4ED3776-C3EB-402D-9483-CD2958CEF158}" srcOrd="1" destOrd="0" parTransId="{B57979FF-B5AF-4C1A-B483-0AA3B8A4A401}" sibTransId="{DF12497D-F6C0-4FC9-8C03-BD2D38E7A702}"/>
    <dgm:cxn modelId="{1940DAE5-CC8A-4C73-B809-A8E260A9AE8C}" type="presOf" srcId="{D4ED3776-C3EB-402D-9483-CD2958CEF158}" destId="{DFF38D56-1A63-4924-81E5-5274A53E1488}" srcOrd="1" destOrd="0" presId="urn:microsoft.com/office/officeart/2009/3/layout/HorizontalOrganizationChart"/>
    <dgm:cxn modelId="{062B22E8-435A-481D-ABD8-3E47BD953568}" type="presOf" srcId="{5391CC38-8F29-468A-9A2D-7EFA93898FC6}" destId="{F3E6E2FC-4EFE-4452-8AC6-96AFB9AA5BBE}" srcOrd="0" destOrd="0" presId="urn:microsoft.com/office/officeart/2009/3/layout/HorizontalOrganizationChart"/>
    <dgm:cxn modelId="{795EF7EC-E220-4EF9-BE3E-DBF271489865}" type="presOf" srcId="{56224D79-6480-401B-A7C2-1344E8C930C9}" destId="{E4427652-C2B1-40A4-B673-312CAACA2560}" srcOrd="1" destOrd="0" presId="urn:microsoft.com/office/officeart/2009/3/layout/HorizontalOrganizationChart"/>
    <dgm:cxn modelId="{1CDA6FED-E689-4869-B67D-F28CE1269812}" type="presOf" srcId="{FF15EDF8-5EE1-4C11-99D8-80B653FF52A1}" destId="{3F29909A-3100-4C25-A996-637FE540C825}" srcOrd="0" destOrd="0" presId="urn:microsoft.com/office/officeart/2009/3/layout/HorizontalOrganizationChart"/>
    <dgm:cxn modelId="{CCDDB2F0-A1CF-4071-B171-016E2059B660}" srcId="{5391CC38-8F29-468A-9A2D-7EFA93898FC6}" destId="{FF15EDF8-5EE1-4C11-99D8-80B653FF52A1}" srcOrd="0" destOrd="0" parTransId="{607802AF-6F00-42FC-9FA7-A56F1A627AC1}" sibTransId="{301D270A-C91E-4718-93DE-841D375847DC}"/>
    <dgm:cxn modelId="{4E8A952A-4BEC-49EF-993D-6E098C563FD6}" type="presParOf" srcId="{E49512C5-480D-467F-BD5F-FC8F20036E2D}" destId="{B74E4D00-EE2D-4E89-A021-B300035746EB}" srcOrd="0" destOrd="0" presId="urn:microsoft.com/office/officeart/2009/3/layout/HorizontalOrganizationChart"/>
    <dgm:cxn modelId="{7EBDE7ED-6034-407D-A115-B21AFE479174}" type="presParOf" srcId="{B74E4D00-EE2D-4E89-A021-B300035746EB}" destId="{6F1144AE-2E61-4936-AABA-9BC8956AEDE2}" srcOrd="0" destOrd="0" presId="urn:microsoft.com/office/officeart/2009/3/layout/HorizontalOrganizationChart"/>
    <dgm:cxn modelId="{3A6E1EF3-8CA8-436B-834E-6CAB73E67B99}" type="presParOf" srcId="{6F1144AE-2E61-4936-AABA-9BC8956AEDE2}" destId="{1E6E462C-A633-4CA6-A2C7-2C8AE2F9CFB1}" srcOrd="0" destOrd="0" presId="urn:microsoft.com/office/officeart/2009/3/layout/HorizontalOrganizationChart"/>
    <dgm:cxn modelId="{E4F1F4BC-06DD-46C0-8A90-0418BA865842}" type="presParOf" srcId="{6F1144AE-2E61-4936-AABA-9BC8956AEDE2}" destId="{B761EB4F-E959-43BF-8F36-FE5CEEC19C31}" srcOrd="1" destOrd="0" presId="urn:microsoft.com/office/officeart/2009/3/layout/HorizontalOrganizationChart"/>
    <dgm:cxn modelId="{9B62A48C-381A-4DFC-9905-06903189815F}" type="presParOf" srcId="{B74E4D00-EE2D-4E89-A021-B300035746EB}" destId="{C345FB10-EA48-4A58-872A-B1F74BE5EB59}" srcOrd="1" destOrd="0" presId="urn:microsoft.com/office/officeart/2009/3/layout/HorizontalOrganizationChart"/>
    <dgm:cxn modelId="{8A4BA965-2AB1-47CA-A48E-FBA549B40C0F}" type="presParOf" srcId="{C345FB10-EA48-4A58-872A-B1F74BE5EB59}" destId="{8F97D3AD-98C9-45C6-B07B-7FA14B80294A}" srcOrd="0" destOrd="0" presId="urn:microsoft.com/office/officeart/2009/3/layout/HorizontalOrganizationChart"/>
    <dgm:cxn modelId="{44DFE146-E384-4085-A630-B7F2D64D102F}" type="presParOf" srcId="{C345FB10-EA48-4A58-872A-B1F74BE5EB59}" destId="{DAC15C93-AAB2-41C5-B4EA-255688ED70DD}" srcOrd="1" destOrd="0" presId="urn:microsoft.com/office/officeart/2009/3/layout/HorizontalOrganizationChart"/>
    <dgm:cxn modelId="{63844B2C-90E4-4577-82C5-C1DBA8E559BE}" type="presParOf" srcId="{DAC15C93-AAB2-41C5-B4EA-255688ED70DD}" destId="{BC9FA39B-B023-437B-B2E4-00BD240FD272}" srcOrd="0" destOrd="0" presId="urn:microsoft.com/office/officeart/2009/3/layout/HorizontalOrganizationChart"/>
    <dgm:cxn modelId="{E68909D5-5263-4D4F-824D-569266AB2766}" type="presParOf" srcId="{BC9FA39B-B023-437B-B2E4-00BD240FD272}" destId="{23A93A0C-6193-4C0E-8B63-54C169E686FA}" srcOrd="0" destOrd="0" presId="urn:microsoft.com/office/officeart/2009/3/layout/HorizontalOrganizationChart"/>
    <dgm:cxn modelId="{183432C9-9997-4701-8306-606C19F7A184}" type="presParOf" srcId="{BC9FA39B-B023-437B-B2E4-00BD240FD272}" destId="{B7F45597-83E0-421A-B751-5186F87B91FB}" srcOrd="1" destOrd="0" presId="urn:microsoft.com/office/officeart/2009/3/layout/HorizontalOrganizationChart"/>
    <dgm:cxn modelId="{12254E22-ADF8-404E-9923-1C3D79B2BF91}" type="presParOf" srcId="{DAC15C93-AAB2-41C5-B4EA-255688ED70DD}" destId="{46F805EC-C487-41FC-A84D-76CF36271ECC}" srcOrd="1" destOrd="0" presId="urn:microsoft.com/office/officeart/2009/3/layout/HorizontalOrganizationChart"/>
    <dgm:cxn modelId="{FA66FE35-9352-47D0-A358-32002572B38A}" type="presParOf" srcId="{DAC15C93-AAB2-41C5-B4EA-255688ED70DD}" destId="{D9752C4B-6A8E-4C25-98B2-DFC2320D9666}" srcOrd="2" destOrd="0" presId="urn:microsoft.com/office/officeart/2009/3/layout/HorizontalOrganizationChart"/>
    <dgm:cxn modelId="{F809F148-1575-47E4-BCEC-C5BBC309B7C9}" type="presParOf" srcId="{C345FB10-EA48-4A58-872A-B1F74BE5EB59}" destId="{49443924-D3FD-4CE7-9889-43ECEF2ABF97}" srcOrd="2" destOrd="0" presId="urn:microsoft.com/office/officeart/2009/3/layout/HorizontalOrganizationChart"/>
    <dgm:cxn modelId="{76801D99-8D30-47C5-A1EA-5AE32994B3E1}" type="presParOf" srcId="{C345FB10-EA48-4A58-872A-B1F74BE5EB59}" destId="{7CFBB103-25FE-4D7E-BBF9-C37AE766611F}" srcOrd="3" destOrd="0" presId="urn:microsoft.com/office/officeart/2009/3/layout/HorizontalOrganizationChart"/>
    <dgm:cxn modelId="{EDFECAC4-9E1D-49D0-8B7A-BCA6F8F04ECB}" type="presParOf" srcId="{7CFBB103-25FE-4D7E-BBF9-C37AE766611F}" destId="{D4076163-2E46-4622-9ECE-364C93DF653E}" srcOrd="0" destOrd="0" presId="urn:microsoft.com/office/officeart/2009/3/layout/HorizontalOrganizationChart"/>
    <dgm:cxn modelId="{3B1E4465-244A-4B75-A032-4E1E0E60962F}" type="presParOf" srcId="{D4076163-2E46-4622-9ECE-364C93DF653E}" destId="{00B5388B-AC81-43B2-AF66-7860BE158335}" srcOrd="0" destOrd="0" presId="urn:microsoft.com/office/officeart/2009/3/layout/HorizontalOrganizationChart"/>
    <dgm:cxn modelId="{CE62581C-C0B8-4D56-9701-9CD03193574D}" type="presParOf" srcId="{D4076163-2E46-4622-9ECE-364C93DF653E}" destId="{DFF38D56-1A63-4924-81E5-5274A53E1488}" srcOrd="1" destOrd="0" presId="urn:microsoft.com/office/officeart/2009/3/layout/HorizontalOrganizationChart"/>
    <dgm:cxn modelId="{06E68F04-4392-4D05-838E-0C74496119B1}" type="presParOf" srcId="{7CFBB103-25FE-4D7E-BBF9-C37AE766611F}" destId="{4FA5F897-4D25-4EC5-90AA-34996A71C6B2}" srcOrd="1" destOrd="0" presId="urn:microsoft.com/office/officeart/2009/3/layout/HorizontalOrganizationChart"/>
    <dgm:cxn modelId="{C68B5209-4235-43AB-9A5A-F3E18C7EE54C}" type="presParOf" srcId="{7CFBB103-25FE-4D7E-BBF9-C37AE766611F}" destId="{7BD6EC5A-A6FA-440F-BD48-BA5873C56B1A}" srcOrd="2" destOrd="0" presId="urn:microsoft.com/office/officeart/2009/3/layout/HorizontalOrganizationChart"/>
    <dgm:cxn modelId="{69B9FBF2-A1AB-4BAB-BA32-CE2C6AF0AA73}" type="presParOf" srcId="{C345FB10-EA48-4A58-872A-B1F74BE5EB59}" destId="{2B4BD09E-5A32-4884-ACD2-23BEFF366202}" srcOrd="4" destOrd="0" presId="urn:microsoft.com/office/officeart/2009/3/layout/HorizontalOrganizationChart"/>
    <dgm:cxn modelId="{9223C2A7-B3AE-4B26-8F74-4F509CEC05C4}" type="presParOf" srcId="{C345FB10-EA48-4A58-872A-B1F74BE5EB59}" destId="{6ECC221D-45FF-4913-B400-04CCC92AB424}" srcOrd="5" destOrd="0" presId="urn:microsoft.com/office/officeart/2009/3/layout/HorizontalOrganizationChart"/>
    <dgm:cxn modelId="{A76BD75F-3E4A-49C0-A44F-D5C732111FBB}" type="presParOf" srcId="{6ECC221D-45FF-4913-B400-04CCC92AB424}" destId="{D207887E-0B88-4723-8EF4-6EEF1F6FB24B}" srcOrd="0" destOrd="0" presId="urn:microsoft.com/office/officeart/2009/3/layout/HorizontalOrganizationChart"/>
    <dgm:cxn modelId="{5546A41C-17D2-4E2F-AAF3-749DD086728A}" type="presParOf" srcId="{D207887E-0B88-4723-8EF4-6EEF1F6FB24B}" destId="{F3E6E2FC-4EFE-4452-8AC6-96AFB9AA5BBE}" srcOrd="0" destOrd="0" presId="urn:microsoft.com/office/officeart/2009/3/layout/HorizontalOrganizationChart"/>
    <dgm:cxn modelId="{193FF374-D654-44EA-AD11-0F74F7451137}" type="presParOf" srcId="{D207887E-0B88-4723-8EF4-6EEF1F6FB24B}" destId="{0FE307F0-172D-4AF3-9359-301F220DD4CC}" srcOrd="1" destOrd="0" presId="urn:microsoft.com/office/officeart/2009/3/layout/HorizontalOrganizationChart"/>
    <dgm:cxn modelId="{7C75321D-5A6C-4CDF-AE91-1F43CB7AEACC}" type="presParOf" srcId="{6ECC221D-45FF-4913-B400-04CCC92AB424}" destId="{2D08303D-53F6-468D-8C51-457E7F865C20}" srcOrd="1" destOrd="0" presId="urn:microsoft.com/office/officeart/2009/3/layout/HorizontalOrganizationChart"/>
    <dgm:cxn modelId="{B061F09E-4231-4668-87DA-3993EBF61CF5}" type="presParOf" srcId="{2D08303D-53F6-468D-8C51-457E7F865C20}" destId="{882C340F-1637-44EF-975F-A66677FAE173}" srcOrd="0" destOrd="0" presId="urn:microsoft.com/office/officeart/2009/3/layout/HorizontalOrganizationChart"/>
    <dgm:cxn modelId="{9144AE24-0162-4EF1-8E6B-8082433A9E97}" type="presParOf" srcId="{2D08303D-53F6-468D-8C51-457E7F865C20}" destId="{834074EC-6A44-4146-A3F2-BB7F9AB84C45}" srcOrd="1" destOrd="0" presId="urn:microsoft.com/office/officeart/2009/3/layout/HorizontalOrganizationChart"/>
    <dgm:cxn modelId="{B688A567-902E-4F37-8796-C76EF30C734E}" type="presParOf" srcId="{834074EC-6A44-4146-A3F2-BB7F9AB84C45}" destId="{18F4EC98-B4D5-41D9-BB83-CD8C3F719CE0}" srcOrd="0" destOrd="0" presId="urn:microsoft.com/office/officeart/2009/3/layout/HorizontalOrganizationChart"/>
    <dgm:cxn modelId="{D0C40933-F4E0-4369-81FC-2516CF595B07}" type="presParOf" srcId="{18F4EC98-B4D5-41D9-BB83-CD8C3F719CE0}" destId="{3F29909A-3100-4C25-A996-637FE540C825}" srcOrd="0" destOrd="0" presId="urn:microsoft.com/office/officeart/2009/3/layout/HorizontalOrganizationChart"/>
    <dgm:cxn modelId="{A4AA9CC9-1ABA-4C09-A8BD-A4B30B212E4F}" type="presParOf" srcId="{18F4EC98-B4D5-41D9-BB83-CD8C3F719CE0}" destId="{D7248A0D-C1AC-4FE3-A299-D17564D7F7CD}" srcOrd="1" destOrd="0" presId="urn:microsoft.com/office/officeart/2009/3/layout/HorizontalOrganizationChart"/>
    <dgm:cxn modelId="{97AA6AE5-D676-4ACA-B0E7-E84EA6ADA57A}" type="presParOf" srcId="{834074EC-6A44-4146-A3F2-BB7F9AB84C45}" destId="{B1AD4C81-E691-4093-B2A2-4D2729A74B0F}" srcOrd="1" destOrd="0" presId="urn:microsoft.com/office/officeart/2009/3/layout/HorizontalOrganizationChart"/>
    <dgm:cxn modelId="{2DECC13A-862E-4F0E-8FF4-BBC58003C7F7}" type="presParOf" srcId="{B1AD4C81-E691-4093-B2A2-4D2729A74B0F}" destId="{AE34595E-2996-4F66-B1FC-76C0BC934B69}" srcOrd="0" destOrd="0" presId="urn:microsoft.com/office/officeart/2009/3/layout/HorizontalOrganizationChart"/>
    <dgm:cxn modelId="{C0F1DE9E-529B-4229-AE56-A9078AC91145}" type="presParOf" srcId="{B1AD4C81-E691-4093-B2A2-4D2729A74B0F}" destId="{8EA43EEB-CA6C-4EA3-B647-016ADFD531DF}" srcOrd="1" destOrd="0" presId="urn:microsoft.com/office/officeart/2009/3/layout/HorizontalOrganizationChart"/>
    <dgm:cxn modelId="{806FA5E4-14E0-4C86-A362-2298E5D9BCD5}" type="presParOf" srcId="{8EA43EEB-CA6C-4EA3-B647-016ADFD531DF}" destId="{C188055B-0E61-48E2-BC9E-B070340BB13B}" srcOrd="0" destOrd="0" presId="urn:microsoft.com/office/officeart/2009/3/layout/HorizontalOrganizationChart"/>
    <dgm:cxn modelId="{2DD5B8D3-446C-40C5-98FD-5E86FB6D4C70}" type="presParOf" srcId="{C188055B-0E61-48E2-BC9E-B070340BB13B}" destId="{770D34C1-2999-4D9B-9742-03D957E725DA}" srcOrd="0" destOrd="0" presId="urn:microsoft.com/office/officeart/2009/3/layout/HorizontalOrganizationChart"/>
    <dgm:cxn modelId="{4A44339E-9A32-47B7-9D5A-55022D657F2E}" type="presParOf" srcId="{C188055B-0E61-48E2-BC9E-B070340BB13B}" destId="{C511A695-FD15-45CF-B025-ACAA072D95AF}" srcOrd="1" destOrd="0" presId="urn:microsoft.com/office/officeart/2009/3/layout/HorizontalOrganizationChart"/>
    <dgm:cxn modelId="{F2B1FA93-986D-4E5F-8AC8-BCC17162150B}" type="presParOf" srcId="{8EA43EEB-CA6C-4EA3-B647-016ADFD531DF}" destId="{E1A21094-653F-4404-A46D-DD7DA6B24CB3}" srcOrd="1" destOrd="0" presId="urn:microsoft.com/office/officeart/2009/3/layout/HorizontalOrganizationChart"/>
    <dgm:cxn modelId="{928246C9-0D92-46E6-9B01-A7A240275C23}" type="presParOf" srcId="{8EA43EEB-CA6C-4EA3-B647-016ADFD531DF}" destId="{56BA7BDC-0820-4109-A79F-E68B35BEA827}" srcOrd="2" destOrd="0" presId="urn:microsoft.com/office/officeart/2009/3/layout/HorizontalOrganizationChart"/>
    <dgm:cxn modelId="{6AF42AF4-8BF0-43CC-97C5-A8C27FC30550}" type="presParOf" srcId="{834074EC-6A44-4146-A3F2-BB7F9AB84C45}" destId="{129B5055-2C2B-43A1-B3A6-F852562DFDF7}" srcOrd="2" destOrd="0" presId="urn:microsoft.com/office/officeart/2009/3/layout/HorizontalOrganizationChart"/>
    <dgm:cxn modelId="{BE3BB81F-6D31-423B-9D67-DFDEE30C1B6A}" type="presParOf" srcId="{2D08303D-53F6-468D-8C51-457E7F865C20}" destId="{BAF19894-4FE1-4EA2-9A1A-4E6407EC9E9B}" srcOrd="2" destOrd="0" presId="urn:microsoft.com/office/officeart/2009/3/layout/HorizontalOrganizationChart"/>
    <dgm:cxn modelId="{C2C1FE2D-03FA-40FB-9960-A1213E469855}" type="presParOf" srcId="{2D08303D-53F6-468D-8C51-457E7F865C20}" destId="{4EBAC6AD-86AB-4E8A-A0F5-2C50340D4D22}" srcOrd="3" destOrd="0" presId="urn:microsoft.com/office/officeart/2009/3/layout/HorizontalOrganizationChart"/>
    <dgm:cxn modelId="{27DEAA5B-355C-4C7D-8EA6-5E0FB2B2F540}" type="presParOf" srcId="{4EBAC6AD-86AB-4E8A-A0F5-2C50340D4D22}" destId="{7255B6FC-A66F-4E06-AEAD-BD8233049BFC}" srcOrd="0" destOrd="0" presId="urn:microsoft.com/office/officeart/2009/3/layout/HorizontalOrganizationChart"/>
    <dgm:cxn modelId="{86BAD6B8-C558-4366-B53D-23331E1D64B3}" type="presParOf" srcId="{7255B6FC-A66F-4E06-AEAD-BD8233049BFC}" destId="{C6B44F1F-BC62-47F9-9674-B6BDF2ECB4AB}" srcOrd="0" destOrd="0" presId="urn:microsoft.com/office/officeart/2009/3/layout/HorizontalOrganizationChart"/>
    <dgm:cxn modelId="{92CD5419-E7C4-4B3C-905C-5CFFD43F61F0}" type="presParOf" srcId="{7255B6FC-A66F-4E06-AEAD-BD8233049BFC}" destId="{E4427652-C2B1-40A4-B673-312CAACA2560}" srcOrd="1" destOrd="0" presId="urn:microsoft.com/office/officeart/2009/3/layout/HorizontalOrganizationChart"/>
    <dgm:cxn modelId="{300FC7DB-A214-43E4-A678-2C2E887E6FDA}" type="presParOf" srcId="{4EBAC6AD-86AB-4E8A-A0F5-2C50340D4D22}" destId="{4B0A15F3-2F1E-424D-BD4D-41D41116A36D}" srcOrd="1" destOrd="0" presId="urn:microsoft.com/office/officeart/2009/3/layout/HorizontalOrganizationChart"/>
    <dgm:cxn modelId="{90A6D877-179A-4233-8C64-17618097DFD7}" type="presParOf" srcId="{4EBAC6AD-86AB-4E8A-A0F5-2C50340D4D22}" destId="{068A62C9-D4C1-4E22-B66F-CBED71ABEFFF}" srcOrd="2" destOrd="0" presId="urn:microsoft.com/office/officeart/2009/3/layout/HorizontalOrganizationChart"/>
    <dgm:cxn modelId="{329D7621-13DF-499B-9D14-315456365DF1}" type="presParOf" srcId="{6ECC221D-45FF-4913-B400-04CCC92AB424}" destId="{F9303C0E-3510-4918-95E3-28A91585A0AC}" srcOrd="2" destOrd="0" presId="urn:microsoft.com/office/officeart/2009/3/layout/HorizontalOrganizationChart"/>
    <dgm:cxn modelId="{3F30E9B7-9C8C-4E99-85C4-8F13718777DC}" type="presParOf" srcId="{B74E4D00-EE2D-4E89-A021-B300035746EB}" destId="{3FC924FB-4088-4D46-9691-EACFC9D87356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7CE5679-0071-4E6E-A1D9-0CB2505F1B5F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B56F448-6AB7-49F9-B29E-A00CC42FE3A4}">
      <dgm:prSet phldrT="[Text]" custT="1"/>
      <dgm:spPr/>
      <dgm:t>
        <a:bodyPr/>
        <a:lstStyle/>
        <a:p>
          <a:r>
            <a:rPr lang="en-US" sz="3200" dirty="0"/>
            <a:t>Initial version</a:t>
          </a:r>
        </a:p>
      </dgm:t>
    </dgm:pt>
    <dgm:pt modelId="{5080458B-8AD2-4AEB-A82C-264282AFB159}" type="parTrans" cxnId="{B841188E-6443-4BBD-B6C9-B465FB34D081}">
      <dgm:prSet/>
      <dgm:spPr/>
      <dgm:t>
        <a:bodyPr/>
        <a:lstStyle/>
        <a:p>
          <a:endParaRPr lang="en-US"/>
        </a:p>
      </dgm:t>
    </dgm:pt>
    <dgm:pt modelId="{37010E41-5CB6-42D0-8165-60B84055D86A}" type="sibTrans" cxnId="{B841188E-6443-4BBD-B6C9-B465FB34D081}">
      <dgm:prSet/>
      <dgm:spPr/>
      <dgm:t>
        <a:bodyPr/>
        <a:lstStyle/>
        <a:p>
          <a:endParaRPr lang="en-US"/>
        </a:p>
      </dgm:t>
    </dgm:pt>
    <dgm:pt modelId="{A4C05D78-164C-4CC3-8ACB-047B8CF4EE98}">
      <dgm:prSet phldrT="[Text]" custT="1"/>
      <dgm:spPr>
        <a:solidFill>
          <a:srgbClr val="FF0000"/>
        </a:solidFill>
      </dgm:spPr>
      <dgm:t>
        <a:bodyPr/>
        <a:lstStyle/>
        <a:p>
          <a:r>
            <a:rPr lang="en-US" sz="3200" dirty="0" err="1"/>
            <a:t>OnOpen</a:t>
          </a:r>
          <a:endParaRPr lang="en-US" sz="3200" dirty="0"/>
        </a:p>
      </dgm:t>
    </dgm:pt>
    <dgm:pt modelId="{BE5D26FA-B987-4896-AC34-EFE83AD8006B}" type="parTrans" cxnId="{751D842D-0B56-4A87-8BA7-E9B6EC4F497D}">
      <dgm:prSet/>
      <dgm:spPr/>
      <dgm:t>
        <a:bodyPr/>
        <a:lstStyle/>
        <a:p>
          <a:endParaRPr lang="en-US" sz="3200"/>
        </a:p>
      </dgm:t>
    </dgm:pt>
    <dgm:pt modelId="{71936BAE-FB1E-4B31-9641-F2510586B8FD}" type="sibTrans" cxnId="{751D842D-0B56-4A87-8BA7-E9B6EC4F497D}">
      <dgm:prSet/>
      <dgm:spPr/>
      <dgm:t>
        <a:bodyPr/>
        <a:lstStyle/>
        <a:p>
          <a:endParaRPr lang="en-US"/>
        </a:p>
      </dgm:t>
    </dgm:pt>
    <dgm:pt modelId="{870851F5-38A1-4DDE-A3D0-0F778A5C21EE}">
      <dgm:prSet phldrT="[Text]" custT="1"/>
      <dgm:spPr/>
      <dgm:t>
        <a:bodyPr/>
        <a:lstStyle/>
        <a:p>
          <a:r>
            <a:rPr lang="en-US" sz="3200" dirty="0" err="1"/>
            <a:t>OnClick</a:t>
          </a:r>
          <a:endParaRPr lang="en-US" sz="3200" dirty="0"/>
        </a:p>
      </dgm:t>
    </dgm:pt>
    <dgm:pt modelId="{1A005D3F-747A-43B3-A5C6-0B2676CB6C73}" type="parTrans" cxnId="{93D8CD36-3475-40CA-AAFD-30C8ECA09D18}">
      <dgm:prSet/>
      <dgm:spPr/>
      <dgm:t>
        <a:bodyPr/>
        <a:lstStyle/>
        <a:p>
          <a:endParaRPr lang="en-US" sz="3200"/>
        </a:p>
      </dgm:t>
    </dgm:pt>
    <dgm:pt modelId="{14D4D5C7-C830-485A-B643-FA96FB361DFE}" type="sibTrans" cxnId="{93D8CD36-3475-40CA-AAFD-30C8ECA09D18}">
      <dgm:prSet/>
      <dgm:spPr/>
      <dgm:t>
        <a:bodyPr/>
        <a:lstStyle/>
        <a:p>
          <a:endParaRPr lang="en-US"/>
        </a:p>
      </dgm:t>
    </dgm:pt>
    <dgm:pt modelId="{478082B7-BBFD-4DF7-99DA-BF2E6113EF5C}">
      <dgm:prSet phldrT="[Text]" custT="1"/>
      <dgm:spPr/>
      <dgm:t>
        <a:bodyPr/>
        <a:lstStyle/>
        <a:p>
          <a:r>
            <a:rPr lang="en-US" sz="3200" dirty="0"/>
            <a:t>Add feature E</a:t>
          </a:r>
        </a:p>
      </dgm:t>
    </dgm:pt>
    <dgm:pt modelId="{2B59D82C-BEC5-4201-A4FB-849DCA6BA685}" type="parTrans" cxnId="{E7302ECD-4EEA-4FCE-A3CD-6B9F80344532}">
      <dgm:prSet/>
      <dgm:spPr/>
      <dgm:t>
        <a:bodyPr/>
        <a:lstStyle/>
        <a:p>
          <a:endParaRPr lang="en-US" sz="3200"/>
        </a:p>
      </dgm:t>
    </dgm:pt>
    <dgm:pt modelId="{6364CE1A-8A39-486D-B6E1-8DBBFB25A7D5}" type="sibTrans" cxnId="{E7302ECD-4EEA-4FCE-A3CD-6B9F80344532}">
      <dgm:prSet/>
      <dgm:spPr/>
      <dgm:t>
        <a:bodyPr/>
        <a:lstStyle/>
        <a:p>
          <a:endParaRPr lang="en-US"/>
        </a:p>
      </dgm:t>
    </dgm:pt>
    <dgm:pt modelId="{89DD2443-A2EE-4178-B5CE-D47E2B495493}">
      <dgm:prSet phldrT="[Text]" custT="1"/>
      <dgm:spPr/>
      <dgm:t>
        <a:bodyPr/>
        <a:lstStyle/>
        <a:p>
          <a:r>
            <a:rPr lang="en-US" sz="3200" dirty="0"/>
            <a:t>Add feature F</a:t>
          </a:r>
        </a:p>
      </dgm:t>
    </dgm:pt>
    <dgm:pt modelId="{9311042A-63BF-430C-AC44-317E56AE036C}" type="parTrans" cxnId="{423CEB24-1664-493A-B19A-A88B76355C72}">
      <dgm:prSet/>
      <dgm:spPr/>
      <dgm:t>
        <a:bodyPr/>
        <a:lstStyle/>
        <a:p>
          <a:endParaRPr lang="en-US" sz="3200"/>
        </a:p>
      </dgm:t>
    </dgm:pt>
    <dgm:pt modelId="{0ABF265C-6614-4C56-931A-71C9813AAEB8}" type="sibTrans" cxnId="{423CEB24-1664-493A-B19A-A88B76355C72}">
      <dgm:prSet/>
      <dgm:spPr/>
      <dgm:t>
        <a:bodyPr/>
        <a:lstStyle/>
        <a:p>
          <a:endParaRPr lang="en-US"/>
        </a:p>
      </dgm:t>
    </dgm:pt>
    <dgm:pt modelId="{B148D65C-8719-4E1C-84BB-C74980348C81}">
      <dgm:prSet phldrT="[Text]" custT="1"/>
      <dgm:spPr>
        <a:solidFill>
          <a:srgbClr val="FF0000"/>
        </a:solidFill>
      </dgm:spPr>
      <dgm:t>
        <a:bodyPr/>
        <a:lstStyle/>
        <a:p>
          <a:r>
            <a:rPr lang="en-US" sz="3200" dirty="0" err="1"/>
            <a:t>OnClose</a:t>
          </a:r>
          <a:endParaRPr lang="en-US" sz="3200" dirty="0"/>
        </a:p>
      </dgm:t>
    </dgm:pt>
    <dgm:pt modelId="{F3701693-4D9B-456A-8781-8478050F46FC}" type="parTrans" cxnId="{4FAF3D99-EBB6-4BAB-A98F-97D914112F5E}">
      <dgm:prSet/>
      <dgm:spPr/>
      <dgm:t>
        <a:bodyPr/>
        <a:lstStyle/>
        <a:p>
          <a:endParaRPr lang="en-US" sz="3200"/>
        </a:p>
      </dgm:t>
    </dgm:pt>
    <dgm:pt modelId="{B1F5E0A3-C286-46B7-A8A9-1B5BC9BCA035}" type="sibTrans" cxnId="{4FAF3D99-EBB6-4BAB-A98F-97D914112F5E}">
      <dgm:prSet/>
      <dgm:spPr/>
      <dgm:t>
        <a:bodyPr/>
        <a:lstStyle/>
        <a:p>
          <a:endParaRPr lang="en-US"/>
        </a:p>
      </dgm:t>
    </dgm:pt>
    <dgm:pt modelId="{06742027-7F59-4762-BC13-C2FE002D981E}">
      <dgm:prSet phldrT="[Text]" custT="1"/>
      <dgm:spPr/>
      <dgm:t>
        <a:bodyPr/>
        <a:lstStyle/>
        <a:p>
          <a:r>
            <a:rPr lang="en-US" sz="3200" dirty="0"/>
            <a:t>Add feature G</a:t>
          </a:r>
        </a:p>
      </dgm:t>
    </dgm:pt>
    <dgm:pt modelId="{4F142850-7ED8-48C7-A287-1E48934E6B45}" type="parTrans" cxnId="{86838C4F-666F-48FD-8BB7-4ED4BBFC3025}">
      <dgm:prSet/>
      <dgm:spPr/>
      <dgm:t>
        <a:bodyPr/>
        <a:lstStyle/>
        <a:p>
          <a:endParaRPr lang="en-US" sz="3200"/>
        </a:p>
      </dgm:t>
    </dgm:pt>
    <dgm:pt modelId="{7BD9A539-D10D-4107-98D3-C4362CD6CD5B}" type="sibTrans" cxnId="{86838C4F-666F-48FD-8BB7-4ED4BBFC3025}">
      <dgm:prSet/>
      <dgm:spPr/>
      <dgm:t>
        <a:bodyPr/>
        <a:lstStyle/>
        <a:p>
          <a:endParaRPr lang="en-US"/>
        </a:p>
      </dgm:t>
    </dgm:pt>
    <dgm:pt modelId="{E49512C5-480D-467F-BD5F-FC8F20036E2D}" type="pres">
      <dgm:prSet presAssocID="{F7CE5679-0071-4E6E-A1D9-0CB2505F1B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74E4D00-EE2D-4E89-A021-B300035746EB}" type="pres">
      <dgm:prSet presAssocID="{6B56F448-6AB7-49F9-B29E-A00CC42FE3A4}" presName="hierRoot1" presStyleCnt="0">
        <dgm:presLayoutVars>
          <dgm:hierBranch val="init"/>
        </dgm:presLayoutVars>
      </dgm:prSet>
      <dgm:spPr/>
    </dgm:pt>
    <dgm:pt modelId="{6F1144AE-2E61-4936-AABA-9BC8956AEDE2}" type="pres">
      <dgm:prSet presAssocID="{6B56F448-6AB7-49F9-B29E-A00CC42FE3A4}" presName="rootComposite1" presStyleCnt="0"/>
      <dgm:spPr/>
    </dgm:pt>
    <dgm:pt modelId="{1E6E462C-A633-4CA6-A2C7-2C8AE2F9CFB1}" type="pres">
      <dgm:prSet presAssocID="{6B56F448-6AB7-49F9-B29E-A00CC42FE3A4}" presName="rootText1" presStyleLbl="node0" presStyleIdx="0" presStyleCnt="1">
        <dgm:presLayoutVars>
          <dgm:chPref val="3"/>
        </dgm:presLayoutVars>
      </dgm:prSet>
      <dgm:spPr/>
    </dgm:pt>
    <dgm:pt modelId="{B761EB4F-E959-43BF-8F36-FE5CEEC19C31}" type="pres">
      <dgm:prSet presAssocID="{6B56F448-6AB7-49F9-B29E-A00CC42FE3A4}" presName="rootConnector1" presStyleLbl="node1" presStyleIdx="0" presStyleCnt="0"/>
      <dgm:spPr/>
    </dgm:pt>
    <dgm:pt modelId="{C345FB10-EA48-4A58-872A-B1F74BE5EB59}" type="pres">
      <dgm:prSet presAssocID="{6B56F448-6AB7-49F9-B29E-A00CC42FE3A4}" presName="hierChild2" presStyleCnt="0"/>
      <dgm:spPr/>
    </dgm:pt>
    <dgm:pt modelId="{B92FD256-912F-49C6-88C2-06B8B57067E1}" type="pres">
      <dgm:prSet presAssocID="{BE5D26FA-B987-4896-AC34-EFE83AD8006B}" presName="Name64" presStyleLbl="parChTrans1D2" presStyleIdx="0" presStyleCnt="3"/>
      <dgm:spPr/>
    </dgm:pt>
    <dgm:pt modelId="{F4F2C128-60B9-4E0E-9258-742B38F1F07A}" type="pres">
      <dgm:prSet presAssocID="{A4C05D78-164C-4CC3-8ACB-047B8CF4EE98}" presName="hierRoot2" presStyleCnt="0">
        <dgm:presLayoutVars>
          <dgm:hierBranch val="init"/>
        </dgm:presLayoutVars>
      </dgm:prSet>
      <dgm:spPr/>
    </dgm:pt>
    <dgm:pt modelId="{B14336E3-67F1-4769-8B4E-71DED6B0EF1C}" type="pres">
      <dgm:prSet presAssocID="{A4C05D78-164C-4CC3-8ACB-047B8CF4EE98}" presName="rootComposite" presStyleCnt="0"/>
      <dgm:spPr/>
    </dgm:pt>
    <dgm:pt modelId="{3C77EA7A-246C-49F0-B4B2-07959A2B48FD}" type="pres">
      <dgm:prSet presAssocID="{A4C05D78-164C-4CC3-8ACB-047B8CF4EE98}" presName="rootText" presStyleLbl="node2" presStyleIdx="0" presStyleCnt="3">
        <dgm:presLayoutVars>
          <dgm:chPref val="3"/>
        </dgm:presLayoutVars>
      </dgm:prSet>
      <dgm:spPr/>
    </dgm:pt>
    <dgm:pt modelId="{DD0C8E7F-F6BD-453B-88B1-67220EB7704D}" type="pres">
      <dgm:prSet presAssocID="{A4C05D78-164C-4CC3-8ACB-047B8CF4EE98}" presName="rootConnector" presStyleLbl="node2" presStyleIdx="0" presStyleCnt="3"/>
      <dgm:spPr/>
    </dgm:pt>
    <dgm:pt modelId="{ED458AEB-AA5F-4A8D-9294-C5488FED6373}" type="pres">
      <dgm:prSet presAssocID="{A4C05D78-164C-4CC3-8ACB-047B8CF4EE98}" presName="hierChild4" presStyleCnt="0"/>
      <dgm:spPr/>
    </dgm:pt>
    <dgm:pt modelId="{1979A43A-23EC-44AB-8895-1A9EE419316F}" type="pres">
      <dgm:prSet presAssocID="{A4C05D78-164C-4CC3-8ACB-047B8CF4EE98}" presName="hierChild5" presStyleCnt="0"/>
      <dgm:spPr/>
    </dgm:pt>
    <dgm:pt modelId="{2A7DC7FF-A253-4014-94A4-BB33ABC23CBC}" type="pres">
      <dgm:prSet presAssocID="{F3701693-4D9B-456A-8781-8478050F46FC}" presName="Name64" presStyleLbl="parChTrans1D2" presStyleIdx="1" presStyleCnt="3"/>
      <dgm:spPr/>
    </dgm:pt>
    <dgm:pt modelId="{19ACF1E9-1EF7-4122-A1ED-CDF1DD581763}" type="pres">
      <dgm:prSet presAssocID="{B148D65C-8719-4E1C-84BB-C74980348C81}" presName="hierRoot2" presStyleCnt="0">
        <dgm:presLayoutVars>
          <dgm:hierBranch val="init"/>
        </dgm:presLayoutVars>
      </dgm:prSet>
      <dgm:spPr/>
    </dgm:pt>
    <dgm:pt modelId="{8A3FF696-AF6F-40E6-9E54-F2644A9125B5}" type="pres">
      <dgm:prSet presAssocID="{B148D65C-8719-4E1C-84BB-C74980348C81}" presName="rootComposite" presStyleCnt="0"/>
      <dgm:spPr/>
    </dgm:pt>
    <dgm:pt modelId="{CA77F14A-7793-4FD5-994F-36BA5A826673}" type="pres">
      <dgm:prSet presAssocID="{B148D65C-8719-4E1C-84BB-C74980348C81}" presName="rootText" presStyleLbl="node2" presStyleIdx="1" presStyleCnt="3">
        <dgm:presLayoutVars>
          <dgm:chPref val="3"/>
        </dgm:presLayoutVars>
      </dgm:prSet>
      <dgm:spPr/>
    </dgm:pt>
    <dgm:pt modelId="{3EB8219D-9D80-4722-A61C-C5D92557E90C}" type="pres">
      <dgm:prSet presAssocID="{B148D65C-8719-4E1C-84BB-C74980348C81}" presName="rootConnector" presStyleLbl="node2" presStyleIdx="1" presStyleCnt="3"/>
      <dgm:spPr/>
    </dgm:pt>
    <dgm:pt modelId="{1A689E20-049F-46DB-8A74-B33225E399EE}" type="pres">
      <dgm:prSet presAssocID="{B148D65C-8719-4E1C-84BB-C74980348C81}" presName="hierChild4" presStyleCnt="0"/>
      <dgm:spPr/>
    </dgm:pt>
    <dgm:pt modelId="{3CCBAA40-3472-45D0-9C57-5F980683A480}" type="pres">
      <dgm:prSet presAssocID="{B148D65C-8719-4E1C-84BB-C74980348C81}" presName="hierChild5" presStyleCnt="0"/>
      <dgm:spPr/>
    </dgm:pt>
    <dgm:pt modelId="{AB3947F4-8A7D-47B0-B554-B90B2205BBDC}" type="pres">
      <dgm:prSet presAssocID="{1A005D3F-747A-43B3-A5C6-0B2676CB6C73}" presName="Name64" presStyleLbl="parChTrans1D2" presStyleIdx="2" presStyleCnt="3"/>
      <dgm:spPr/>
    </dgm:pt>
    <dgm:pt modelId="{254411B3-7706-455F-B152-2D1DB367052F}" type="pres">
      <dgm:prSet presAssocID="{870851F5-38A1-4DDE-A3D0-0F778A5C21EE}" presName="hierRoot2" presStyleCnt="0">
        <dgm:presLayoutVars>
          <dgm:hierBranch val="init"/>
        </dgm:presLayoutVars>
      </dgm:prSet>
      <dgm:spPr/>
    </dgm:pt>
    <dgm:pt modelId="{0220DBC1-9E99-4E6F-A8FA-8A7806473569}" type="pres">
      <dgm:prSet presAssocID="{870851F5-38A1-4DDE-A3D0-0F778A5C21EE}" presName="rootComposite" presStyleCnt="0"/>
      <dgm:spPr/>
    </dgm:pt>
    <dgm:pt modelId="{89F502DC-23AD-42E5-9481-F9E684CF9241}" type="pres">
      <dgm:prSet presAssocID="{870851F5-38A1-4DDE-A3D0-0F778A5C21EE}" presName="rootText" presStyleLbl="node2" presStyleIdx="2" presStyleCnt="3">
        <dgm:presLayoutVars>
          <dgm:chPref val="3"/>
        </dgm:presLayoutVars>
      </dgm:prSet>
      <dgm:spPr/>
    </dgm:pt>
    <dgm:pt modelId="{27A7328F-8119-448B-9CF4-7245C2BF804D}" type="pres">
      <dgm:prSet presAssocID="{870851F5-38A1-4DDE-A3D0-0F778A5C21EE}" presName="rootConnector" presStyleLbl="node2" presStyleIdx="2" presStyleCnt="3"/>
      <dgm:spPr/>
    </dgm:pt>
    <dgm:pt modelId="{03A6B441-0BDB-4372-8652-96F6B061372E}" type="pres">
      <dgm:prSet presAssocID="{870851F5-38A1-4DDE-A3D0-0F778A5C21EE}" presName="hierChild4" presStyleCnt="0"/>
      <dgm:spPr/>
    </dgm:pt>
    <dgm:pt modelId="{8F7FA7EE-370F-4DE5-8075-83948C5E9939}" type="pres">
      <dgm:prSet presAssocID="{2B59D82C-BEC5-4201-A4FB-849DCA6BA685}" presName="Name64" presStyleLbl="parChTrans1D3" presStyleIdx="0" presStyleCnt="2"/>
      <dgm:spPr/>
    </dgm:pt>
    <dgm:pt modelId="{ECFFA79C-6AA0-446F-8A7F-0407517D61B4}" type="pres">
      <dgm:prSet presAssocID="{478082B7-BBFD-4DF7-99DA-BF2E6113EF5C}" presName="hierRoot2" presStyleCnt="0">
        <dgm:presLayoutVars>
          <dgm:hierBranch val="init"/>
        </dgm:presLayoutVars>
      </dgm:prSet>
      <dgm:spPr/>
    </dgm:pt>
    <dgm:pt modelId="{862A41B4-7429-4A8C-B805-A16A8198227F}" type="pres">
      <dgm:prSet presAssocID="{478082B7-BBFD-4DF7-99DA-BF2E6113EF5C}" presName="rootComposite" presStyleCnt="0"/>
      <dgm:spPr/>
    </dgm:pt>
    <dgm:pt modelId="{AB1A7C77-A1BF-4B9B-B5BF-37A461AB1AFF}" type="pres">
      <dgm:prSet presAssocID="{478082B7-BBFD-4DF7-99DA-BF2E6113EF5C}" presName="rootText" presStyleLbl="node3" presStyleIdx="0" presStyleCnt="2">
        <dgm:presLayoutVars>
          <dgm:chPref val="3"/>
        </dgm:presLayoutVars>
      </dgm:prSet>
      <dgm:spPr/>
    </dgm:pt>
    <dgm:pt modelId="{F3060B03-1B6A-48E1-8B75-393866B68412}" type="pres">
      <dgm:prSet presAssocID="{478082B7-BBFD-4DF7-99DA-BF2E6113EF5C}" presName="rootConnector" presStyleLbl="node3" presStyleIdx="0" presStyleCnt="2"/>
      <dgm:spPr/>
    </dgm:pt>
    <dgm:pt modelId="{E5E430C7-5310-46F4-B199-C1B7457AD43E}" type="pres">
      <dgm:prSet presAssocID="{478082B7-BBFD-4DF7-99DA-BF2E6113EF5C}" presName="hierChild4" presStyleCnt="0"/>
      <dgm:spPr/>
    </dgm:pt>
    <dgm:pt modelId="{C1D6367E-0E10-413F-9D30-4FD1152CC6B4}" type="pres">
      <dgm:prSet presAssocID="{4F142850-7ED8-48C7-A287-1E48934E6B45}" presName="Name64" presStyleLbl="parChTrans1D4" presStyleIdx="0" presStyleCnt="1"/>
      <dgm:spPr/>
    </dgm:pt>
    <dgm:pt modelId="{C085D63B-F79A-4F7C-B3E9-B023E22ADA52}" type="pres">
      <dgm:prSet presAssocID="{06742027-7F59-4762-BC13-C2FE002D981E}" presName="hierRoot2" presStyleCnt="0">
        <dgm:presLayoutVars>
          <dgm:hierBranch val="init"/>
        </dgm:presLayoutVars>
      </dgm:prSet>
      <dgm:spPr/>
    </dgm:pt>
    <dgm:pt modelId="{817D12EF-3039-4286-8CC9-A060B8907699}" type="pres">
      <dgm:prSet presAssocID="{06742027-7F59-4762-BC13-C2FE002D981E}" presName="rootComposite" presStyleCnt="0"/>
      <dgm:spPr/>
    </dgm:pt>
    <dgm:pt modelId="{6E1B363C-54DD-41B1-863C-F6863FED5AF4}" type="pres">
      <dgm:prSet presAssocID="{06742027-7F59-4762-BC13-C2FE002D981E}" presName="rootText" presStyleLbl="node4" presStyleIdx="0" presStyleCnt="1">
        <dgm:presLayoutVars>
          <dgm:chPref val="3"/>
        </dgm:presLayoutVars>
      </dgm:prSet>
      <dgm:spPr/>
    </dgm:pt>
    <dgm:pt modelId="{74657450-76A7-4F6C-8926-AD0E708FFCC5}" type="pres">
      <dgm:prSet presAssocID="{06742027-7F59-4762-BC13-C2FE002D981E}" presName="rootConnector" presStyleLbl="node4" presStyleIdx="0" presStyleCnt="1"/>
      <dgm:spPr/>
    </dgm:pt>
    <dgm:pt modelId="{2F58CD22-6265-45C5-AC18-B751B59FBD61}" type="pres">
      <dgm:prSet presAssocID="{06742027-7F59-4762-BC13-C2FE002D981E}" presName="hierChild4" presStyleCnt="0"/>
      <dgm:spPr/>
    </dgm:pt>
    <dgm:pt modelId="{2F4FB93A-4A62-4A24-86BB-3934DA72B1A3}" type="pres">
      <dgm:prSet presAssocID="{06742027-7F59-4762-BC13-C2FE002D981E}" presName="hierChild5" presStyleCnt="0"/>
      <dgm:spPr/>
    </dgm:pt>
    <dgm:pt modelId="{EA71EF20-4E89-43BE-9E3A-697A7441B5EB}" type="pres">
      <dgm:prSet presAssocID="{478082B7-BBFD-4DF7-99DA-BF2E6113EF5C}" presName="hierChild5" presStyleCnt="0"/>
      <dgm:spPr/>
    </dgm:pt>
    <dgm:pt modelId="{646223E8-DD94-403B-A78C-2A708B9B344A}" type="pres">
      <dgm:prSet presAssocID="{9311042A-63BF-430C-AC44-317E56AE036C}" presName="Name64" presStyleLbl="parChTrans1D3" presStyleIdx="1" presStyleCnt="2"/>
      <dgm:spPr/>
    </dgm:pt>
    <dgm:pt modelId="{78207AC0-F3C1-4793-8BA0-29A934D9F8C6}" type="pres">
      <dgm:prSet presAssocID="{89DD2443-A2EE-4178-B5CE-D47E2B495493}" presName="hierRoot2" presStyleCnt="0">
        <dgm:presLayoutVars>
          <dgm:hierBranch val="init"/>
        </dgm:presLayoutVars>
      </dgm:prSet>
      <dgm:spPr/>
    </dgm:pt>
    <dgm:pt modelId="{12F0A990-6519-4BB2-A038-9D1F6CF72164}" type="pres">
      <dgm:prSet presAssocID="{89DD2443-A2EE-4178-B5CE-D47E2B495493}" presName="rootComposite" presStyleCnt="0"/>
      <dgm:spPr/>
    </dgm:pt>
    <dgm:pt modelId="{6006E0C0-6FDF-4078-A1DB-C06100707D38}" type="pres">
      <dgm:prSet presAssocID="{89DD2443-A2EE-4178-B5CE-D47E2B495493}" presName="rootText" presStyleLbl="node3" presStyleIdx="1" presStyleCnt="2">
        <dgm:presLayoutVars>
          <dgm:chPref val="3"/>
        </dgm:presLayoutVars>
      </dgm:prSet>
      <dgm:spPr/>
    </dgm:pt>
    <dgm:pt modelId="{F0849C5D-9724-4821-B02C-AAE7F77CD05F}" type="pres">
      <dgm:prSet presAssocID="{89DD2443-A2EE-4178-B5CE-D47E2B495493}" presName="rootConnector" presStyleLbl="node3" presStyleIdx="1" presStyleCnt="2"/>
      <dgm:spPr/>
    </dgm:pt>
    <dgm:pt modelId="{79F92CBA-90AD-46B6-9918-8B17A53C26F1}" type="pres">
      <dgm:prSet presAssocID="{89DD2443-A2EE-4178-B5CE-D47E2B495493}" presName="hierChild4" presStyleCnt="0"/>
      <dgm:spPr/>
    </dgm:pt>
    <dgm:pt modelId="{8625BE5B-6B9D-4859-A1C8-DE914690DC5E}" type="pres">
      <dgm:prSet presAssocID="{89DD2443-A2EE-4178-B5CE-D47E2B495493}" presName="hierChild5" presStyleCnt="0"/>
      <dgm:spPr/>
    </dgm:pt>
    <dgm:pt modelId="{71071A83-B63C-4A4A-8C2A-26EA4037EF91}" type="pres">
      <dgm:prSet presAssocID="{870851F5-38A1-4DDE-A3D0-0F778A5C21EE}" presName="hierChild5" presStyleCnt="0"/>
      <dgm:spPr/>
    </dgm:pt>
    <dgm:pt modelId="{3FC924FB-4088-4D46-9691-EACFC9D87356}" type="pres">
      <dgm:prSet presAssocID="{6B56F448-6AB7-49F9-B29E-A00CC42FE3A4}" presName="hierChild3" presStyleCnt="0"/>
      <dgm:spPr/>
    </dgm:pt>
  </dgm:ptLst>
  <dgm:cxnLst>
    <dgm:cxn modelId="{5A01A602-1F0E-4247-A5B7-7276E49EA7CF}" type="presOf" srcId="{6B56F448-6AB7-49F9-B29E-A00CC42FE3A4}" destId="{B761EB4F-E959-43BF-8F36-FE5CEEC19C31}" srcOrd="1" destOrd="0" presId="urn:microsoft.com/office/officeart/2009/3/layout/HorizontalOrganizationChart"/>
    <dgm:cxn modelId="{944D7B06-38FD-4366-8A14-2EB600E13259}" type="presOf" srcId="{4F142850-7ED8-48C7-A287-1E48934E6B45}" destId="{C1D6367E-0E10-413F-9D30-4FD1152CC6B4}" srcOrd="0" destOrd="0" presId="urn:microsoft.com/office/officeart/2009/3/layout/HorizontalOrganizationChart"/>
    <dgm:cxn modelId="{7B2DF907-DDA9-4D4A-BFE5-3D18DD632115}" type="presOf" srcId="{478082B7-BBFD-4DF7-99DA-BF2E6113EF5C}" destId="{F3060B03-1B6A-48E1-8B75-393866B68412}" srcOrd="1" destOrd="0" presId="urn:microsoft.com/office/officeart/2009/3/layout/HorizontalOrganizationChart"/>
    <dgm:cxn modelId="{5D9D4115-0FF7-456E-BF86-BCB7B8912FC0}" type="presOf" srcId="{6B56F448-6AB7-49F9-B29E-A00CC42FE3A4}" destId="{1E6E462C-A633-4CA6-A2C7-2C8AE2F9CFB1}" srcOrd="0" destOrd="0" presId="urn:microsoft.com/office/officeart/2009/3/layout/HorizontalOrganizationChart"/>
    <dgm:cxn modelId="{423CEB24-1664-493A-B19A-A88B76355C72}" srcId="{870851F5-38A1-4DDE-A3D0-0F778A5C21EE}" destId="{89DD2443-A2EE-4178-B5CE-D47E2B495493}" srcOrd="1" destOrd="0" parTransId="{9311042A-63BF-430C-AC44-317E56AE036C}" sibTransId="{0ABF265C-6614-4C56-931A-71C9813AAEB8}"/>
    <dgm:cxn modelId="{30363126-4AAB-4379-A857-9F6D64402DE6}" type="presOf" srcId="{870851F5-38A1-4DDE-A3D0-0F778A5C21EE}" destId="{27A7328F-8119-448B-9CF4-7245C2BF804D}" srcOrd="1" destOrd="0" presId="urn:microsoft.com/office/officeart/2009/3/layout/HorizontalOrganizationChart"/>
    <dgm:cxn modelId="{BBFF8728-06A8-44AD-9244-AB0C53E9376C}" type="presOf" srcId="{9311042A-63BF-430C-AC44-317E56AE036C}" destId="{646223E8-DD94-403B-A78C-2A708B9B344A}" srcOrd="0" destOrd="0" presId="urn:microsoft.com/office/officeart/2009/3/layout/HorizontalOrganizationChart"/>
    <dgm:cxn modelId="{751D842D-0B56-4A87-8BA7-E9B6EC4F497D}" srcId="{6B56F448-6AB7-49F9-B29E-A00CC42FE3A4}" destId="{A4C05D78-164C-4CC3-8ACB-047B8CF4EE98}" srcOrd="0" destOrd="0" parTransId="{BE5D26FA-B987-4896-AC34-EFE83AD8006B}" sibTransId="{71936BAE-FB1E-4B31-9641-F2510586B8FD}"/>
    <dgm:cxn modelId="{93D8CD36-3475-40CA-AAFD-30C8ECA09D18}" srcId="{6B56F448-6AB7-49F9-B29E-A00CC42FE3A4}" destId="{870851F5-38A1-4DDE-A3D0-0F778A5C21EE}" srcOrd="2" destOrd="0" parTransId="{1A005D3F-747A-43B3-A5C6-0B2676CB6C73}" sibTransId="{14D4D5C7-C830-485A-B643-FA96FB361DFE}"/>
    <dgm:cxn modelId="{1C15D73F-48AD-44FE-A0BC-BA2E1CBB138F}" type="presOf" srcId="{B148D65C-8719-4E1C-84BB-C74980348C81}" destId="{CA77F14A-7793-4FD5-994F-36BA5A826673}" srcOrd="0" destOrd="0" presId="urn:microsoft.com/office/officeart/2009/3/layout/HorizontalOrganizationChart"/>
    <dgm:cxn modelId="{63BCC244-F6FB-4F82-83C7-B03038DEEAF5}" type="presOf" srcId="{89DD2443-A2EE-4178-B5CE-D47E2B495493}" destId="{6006E0C0-6FDF-4078-A1DB-C06100707D38}" srcOrd="0" destOrd="0" presId="urn:microsoft.com/office/officeart/2009/3/layout/HorizontalOrganizationChart"/>
    <dgm:cxn modelId="{7F27246B-6ED2-43E2-B6C6-FEE85C9C0680}" type="presOf" srcId="{478082B7-BBFD-4DF7-99DA-BF2E6113EF5C}" destId="{AB1A7C77-A1BF-4B9B-B5BF-37A461AB1AFF}" srcOrd="0" destOrd="0" presId="urn:microsoft.com/office/officeart/2009/3/layout/HorizontalOrganizationChart"/>
    <dgm:cxn modelId="{86838C4F-666F-48FD-8BB7-4ED4BBFC3025}" srcId="{478082B7-BBFD-4DF7-99DA-BF2E6113EF5C}" destId="{06742027-7F59-4762-BC13-C2FE002D981E}" srcOrd="0" destOrd="0" parTransId="{4F142850-7ED8-48C7-A287-1E48934E6B45}" sibTransId="{7BD9A539-D10D-4107-98D3-C4362CD6CD5B}"/>
    <dgm:cxn modelId="{782B5675-FEFA-432B-9D11-9D51E44007EC}" type="presOf" srcId="{06742027-7F59-4762-BC13-C2FE002D981E}" destId="{74657450-76A7-4F6C-8926-AD0E708FFCC5}" srcOrd="1" destOrd="0" presId="urn:microsoft.com/office/officeart/2009/3/layout/HorizontalOrganizationChart"/>
    <dgm:cxn modelId="{F725C558-3E7F-407D-97D2-ECC51C0D47C4}" type="presOf" srcId="{A4C05D78-164C-4CC3-8ACB-047B8CF4EE98}" destId="{3C77EA7A-246C-49F0-B4B2-07959A2B48FD}" srcOrd="0" destOrd="0" presId="urn:microsoft.com/office/officeart/2009/3/layout/HorizontalOrganizationChart"/>
    <dgm:cxn modelId="{22782E83-CFC3-4AC2-A645-9958E2786AD9}" type="presOf" srcId="{A4C05D78-164C-4CC3-8ACB-047B8CF4EE98}" destId="{DD0C8E7F-F6BD-453B-88B1-67220EB7704D}" srcOrd="1" destOrd="0" presId="urn:microsoft.com/office/officeart/2009/3/layout/HorizontalOrganizationChart"/>
    <dgm:cxn modelId="{78B82D86-A14F-4DB5-9398-028C6CA42DC7}" type="presOf" srcId="{B148D65C-8719-4E1C-84BB-C74980348C81}" destId="{3EB8219D-9D80-4722-A61C-C5D92557E90C}" srcOrd="1" destOrd="0" presId="urn:microsoft.com/office/officeart/2009/3/layout/HorizontalOrganizationChart"/>
    <dgm:cxn modelId="{B841188E-6443-4BBD-B6C9-B465FB34D081}" srcId="{F7CE5679-0071-4E6E-A1D9-0CB2505F1B5F}" destId="{6B56F448-6AB7-49F9-B29E-A00CC42FE3A4}" srcOrd="0" destOrd="0" parTransId="{5080458B-8AD2-4AEB-A82C-264282AFB159}" sibTransId="{37010E41-5CB6-42D0-8165-60B84055D86A}"/>
    <dgm:cxn modelId="{4FAF3D99-EBB6-4BAB-A98F-97D914112F5E}" srcId="{6B56F448-6AB7-49F9-B29E-A00CC42FE3A4}" destId="{B148D65C-8719-4E1C-84BB-C74980348C81}" srcOrd="1" destOrd="0" parTransId="{F3701693-4D9B-456A-8781-8478050F46FC}" sibTransId="{B1F5E0A3-C286-46B7-A8A9-1B5BC9BCA035}"/>
    <dgm:cxn modelId="{642F219D-CEA5-40B5-972A-F042B375DD77}" type="presOf" srcId="{89DD2443-A2EE-4178-B5CE-D47E2B495493}" destId="{F0849C5D-9724-4821-B02C-AAE7F77CD05F}" srcOrd="1" destOrd="0" presId="urn:microsoft.com/office/officeart/2009/3/layout/HorizontalOrganizationChart"/>
    <dgm:cxn modelId="{7ACD15AF-B11A-4064-A91D-41A97938978C}" type="presOf" srcId="{1A005D3F-747A-43B3-A5C6-0B2676CB6C73}" destId="{AB3947F4-8A7D-47B0-B554-B90B2205BBDC}" srcOrd="0" destOrd="0" presId="urn:microsoft.com/office/officeart/2009/3/layout/HorizontalOrganizationChart"/>
    <dgm:cxn modelId="{546274BD-29A0-400D-8E05-DF3E9C64DDFC}" type="presOf" srcId="{BE5D26FA-B987-4896-AC34-EFE83AD8006B}" destId="{B92FD256-912F-49C6-88C2-06B8B57067E1}" srcOrd="0" destOrd="0" presId="urn:microsoft.com/office/officeart/2009/3/layout/HorizontalOrganizationChart"/>
    <dgm:cxn modelId="{CF19D3C4-9EC7-4540-ADA7-D1E1A92D29A6}" type="presOf" srcId="{870851F5-38A1-4DDE-A3D0-0F778A5C21EE}" destId="{89F502DC-23AD-42E5-9481-F9E684CF9241}" srcOrd="0" destOrd="0" presId="urn:microsoft.com/office/officeart/2009/3/layout/HorizontalOrganizationChart"/>
    <dgm:cxn modelId="{E7302ECD-4EEA-4FCE-A3CD-6B9F80344532}" srcId="{870851F5-38A1-4DDE-A3D0-0F778A5C21EE}" destId="{478082B7-BBFD-4DF7-99DA-BF2E6113EF5C}" srcOrd="0" destOrd="0" parTransId="{2B59D82C-BEC5-4201-A4FB-849DCA6BA685}" sibTransId="{6364CE1A-8A39-486D-B6E1-8DBBFB25A7D5}"/>
    <dgm:cxn modelId="{61D565D2-0F5C-49FF-A0DE-41E034B2D6F7}" type="presOf" srcId="{F7CE5679-0071-4E6E-A1D9-0CB2505F1B5F}" destId="{E49512C5-480D-467F-BD5F-FC8F20036E2D}" srcOrd="0" destOrd="0" presId="urn:microsoft.com/office/officeart/2009/3/layout/HorizontalOrganizationChart"/>
    <dgm:cxn modelId="{72DE09EB-9D17-415F-B69D-782E0B9F1E21}" type="presOf" srcId="{2B59D82C-BEC5-4201-A4FB-849DCA6BA685}" destId="{8F7FA7EE-370F-4DE5-8075-83948C5E9939}" srcOrd="0" destOrd="0" presId="urn:microsoft.com/office/officeart/2009/3/layout/HorizontalOrganizationChart"/>
    <dgm:cxn modelId="{6BADE6EB-2C4F-4640-9396-7EB864DF278E}" type="presOf" srcId="{F3701693-4D9B-456A-8781-8478050F46FC}" destId="{2A7DC7FF-A253-4014-94A4-BB33ABC23CBC}" srcOrd="0" destOrd="0" presId="urn:microsoft.com/office/officeart/2009/3/layout/HorizontalOrganizationChart"/>
    <dgm:cxn modelId="{8F288AEE-D0E5-4915-840A-C1289A61623A}" type="presOf" srcId="{06742027-7F59-4762-BC13-C2FE002D981E}" destId="{6E1B363C-54DD-41B1-863C-F6863FED5AF4}" srcOrd="0" destOrd="0" presId="urn:microsoft.com/office/officeart/2009/3/layout/HorizontalOrganizationChart"/>
    <dgm:cxn modelId="{4E8A952A-4BEC-49EF-993D-6E098C563FD6}" type="presParOf" srcId="{E49512C5-480D-467F-BD5F-FC8F20036E2D}" destId="{B74E4D00-EE2D-4E89-A021-B300035746EB}" srcOrd="0" destOrd="0" presId="urn:microsoft.com/office/officeart/2009/3/layout/HorizontalOrganizationChart"/>
    <dgm:cxn modelId="{7EBDE7ED-6034-407D-A115-B21AFE479174}" type="presParOf" srcId="{B74E4D00-EE2D-4E89-A021-B300035746EB}" destId="{6F1144AE-2E61-4936-AABA-9BC8956AEDE2}" srcOrd="0" destOrd="0" presId="urn:microsoft.com/office/officeart/2009/3/layout/HorizontalOrganizationChart"/>
    <dgm:cxn modelId="{3A6E1EF3-8CA8-436B-834E-6CAB73E67B99}" type="presParOf" srcId="{6F1144AE-2E61-4936-AABA-9BC8956AEDE2}" destId="{1E6E462C-A633-4CA6-A2C7-2C8AE2F9CFB1}" srcOrd="0" destOrd="0" presId="urn:microsoft.com/office/officeart/2009/3/layout/HorizontalOrganizationChart"/>
    <dgm:cxn modelId="{E4F1F4BC-06DD-46C0-8A90-0418BA865842}" type="presParOf" srcId="{6F1144AE-2E61-4936-AABA-9BC8956AEDE2}" destId="{B761EB4F-E959-43BF-8F36-FE5CEEC19C31}" srcOrd="1" destOrd="0" presId="urn:microsoft.com/office/officeart/2009/3/layout/HorizontalOrganizationChart"/>
    <dgm:cxn modelId="{9B62A48C-381A-4DFC-9905-06903189815F}" type="presParOf" srcId="{B74E4D00-EE2D-4E89-A021-B300035746EB}" destId="{C345FB10-EA48-4A58-872A-B1F74BE5EB59}" srcOrd="1" destOrd="0" presId="urn:microsoft.com/office/officeart/2009/3/layout/HorizontalOrganizationChart"/>
    <dgm:cxn modelId="{6B1C0D32-371E-4420-B001-212E6C02AD87}" type="presParOf" srcId="{C345FB10-EA48-4A58-872A-B1F74BE5EB59}" destId="{B92FD256-912F-49C6-88C2-06B8B57067E1}" srcOrd="0" destOrd="0" presId="urn:microsoft.com/office/officeart/2009/3/layout/HorizontalOrganizationChart"/>
    <dgm:cxn modelId="{DB6CB840-48BB-4C85-B9AC-4CE89CD7CE02}" type="presParOf" srcId="{C345FB10-EA48-4A58-872A-B1F74BE5EB59}" destId="{F4F2C128-60B9-4E0E-9258-742B38F1F07A}" srcOrd="1" destOrd="0" presId="urn:microsoft.com/office/officeart/2009/3/layout/HorizontalOrganizationChart"/>
    <dgm:cxn modelId="{B71CFF19-C649-4A7D-929C-9B85B24EDFE1}" type="presParOf" srcId="{F4F2C128-60B9-4E0E-9258-742B38F1F07A}" destId="{B14336E3-67F1-4769-8B4E-71DED6B0EF1C}" srcOrd="0" destOrd="0" presId="urn:microsoft.com/office/officeart/2009/3/layout/HorizontalOrganizationChart"/>
    <dgm:cxn modelId="{D7775E03-2B2C-4CEA-85AE-4AC486C69552}" type="presParOf" srcId="{B14336E3-67F1-4769-8B4E-71DED6B0EF1C}" destId="{3C77EA7A-246C-49F0-B4B2-07959A2B48FD}" srcOrd="0" destOrd="0" presId="urn:microsoft.com/office/officeart/2009/3/layout/HorizontalOrganizationChart"/>
    <dgm:cxn modelId="{BBA4CD65-B8B8-47A5-8F86-36383837ABBE}" type="presParOf" srcId="{B14336E3-67F1-4769-8B4E-71DED6B0EF1C}" destId="{DD0C8E7F-F6BD-453B-88B1-67220EB7704D}" srcOrd="1" destOrd="0" presId="urn:microsoft.com/office/officeart/2009/3/layout/HorizontalOrganizationChart"/>
    <dgm:cxn modelId="{B288797A-6F3B-4DE0-83BA-0813920786A6}" type="presParOf" srcId="{F4F2C128-60B9-4E0E-9258-742B38F1F07A}" destId="{ED458AEB-AA5F-4A8D-9294-C5488FED6373}" srcOrd="1" destOrd="0" presId="urn:microsoft.com/office/officeart/2009/3/layout/HorizontalOrganizationChart"/>
    <dgm:cxn modelId="{7C874EC3-6F3C-4DCF-9B73-7B786E52E94B}" type="presParOf" srcId="{F4F2C128-60B9-4E0E-9258-742B38F1F07A}" destId="{1979A43A-23EC-44AB-8895-1A9EE419316F}" srcOrd="2" destOrd="0" presId="urn:microsoft.com/office/officeart/2009/3/layout/HorizontalOrganizationChart"/>
    <dgm:cxn modelId="{DAA957F9-8FE5-4825-A3F5-48E8C874502E}" type="presParOf" srcId="{C345FB10-EA48-4A58-872A-B1F74BE5EB59}" destId="{2A7DC7FF-A253-4014-94A4-BB33ABC23CBC}" srcOrd="2" destOrd="0" presId="urn:microsoft.com/office/officeart/2009/3/layout/HorizontalOrganizationChart"/>
    <dgm:cxn modelId="{8C4FF6D6-D793-48CA-8D8D-9FEAA7D7CC86}" type="presParOf" srcId="{C345FB10-EA48-4A58-872A-B1F74BE5EB59}" destId="{19ACF1E9-1EF7-4122-A1ED-CDF1DD581763}" srcOrd="3" destOrd="0" presId="urn:microsoft.com/office/officeart/2009/3/layout/HorizontalOrganizationChart"/>
    <dgm:cxn modelId="{EA9E7253-120F-4EBF-A98C-46EFDA4E231B}" type="presParOf" srcId="{19ACF1E9-1EF7-4122-A1ED-CDF1DD581763}" destId="{8A3FF696-AF6F-40E6-9E54-F2644A9125B5}" srcOrd="0" destOrd="0" presId="urn:microsoft.com/office/officeart/2009/3/layout/HorizontalOrganizationChart"/>
    <dgm:cxn modelId="{D79CE38C-28EE-4AFD-BA41-64F3EFFB0DD9}" type="presParOf" srcId="{8A3FF696-AF6F-40E6-9E54-F2644A9125B5}" destId="{CA77F14A-7793-4FD5-994F-36BA5A826673}" srcOrd="0" destOrd="0" presId="urn:microsoft.com/office/officeart/2009/3/layout/HorizontalOrganizationChart"/>
    <dgm:cxn modelId="{B12826AB-F03D-45A4-A5FC-8606A79A831B}" type="presParOf" srcId="{8A3FF696-AF6F-40E6-9E54-F2644A9125B5}" destId="{3EB8219D-9D80-4722-A61C-C5D92557E90C}" srcOrd="1" destOrd="0" presId="urn:microsoft.com/office/officeart/2009/3/layout/HorizontalOrganizationChart"/>
    <dgm:cxn modelId="{0D78AE96-BCA1-4546-B637-58D70A3C2859}" type="presParOf" srcId="{19ACF1E9-1EF7-4122-A1ED-CDF1DD581763}" destId="{1A689E20-049F-46DB-8A74-B33225E399EE}" srcOrd="1" destOrd="0" presId="urn:microsoft.com/office/officeart/2009/3/layout/HorizontalOrganizationChart"/>
    <dgm:cxn modelId="{942A85C9-3D8C-4D61-B5F0-B1E068276182}" type="presParOf" srcId="{19ACF1E9-1EF7-4122-A1ED-CDF1DD581763}" destId="{3CCBAA40-3472-45D0-9C57-5F980683A480}" srcOrd="2" destOrd="0" presId="urn:microsoft.com/office/officeart/2009/3/layout/HorizontalOrganizationChart"/>
    <dgm:cxn modelId="{64BDE7A3-7F94-4366-80C5-0A9B789D84DD}" type="presParOf" srcId="{C345FB10-EA48-4A58-872A-B1F74BE5EB59}" destId="{AB3947F4-8A7D-47B0-B554-B90B2205BBDC}" srcOrd="4" destOrd="0" presId="urn:microsoft.com/office/officeart/2009/3/layout/HorizontalOrganizationChart"/>
    <dgm:cxn modelId="{126BA54F-2344-4E12-AC59-21185D3C81D3}" type="presParOf" srcId="{C345FB10-EA48-4A58-872A-B1F74BE5EB59}" destId="{254411B3-7706-455F-B152-2D1DB367052F}" srcOrd="5" destOrd="0" presId="urn:microsoft.com/office/officeart/2009/3/layout/HorizontalOrganizationChart"/>
    <dgm:cxn modelId="{962E48FB-B8A5-492E-9B29-5B3EE5FFFE8F}" type="presParOf" srcId="{254411B3-7706-455F-B152-2D1DB367052F}" destId="{0220DBC1-9E99-4E6F-A8FA-8A7806473569}" srcOrd="0" destOrd="0" presId="urn:microsoft.com/office/officeart/2009/3/layout/HorizontalOrganizationChart"/>
    <dgm:cxn modelId="{72D701A7-E469-4528-80EC-4D5B306ACC8D}" type="presParOf" srcId="{0220DBC1-9E99-4E6F-A8FA-8A7806473569}" destId="{89F502DC-23AD-42E5-9481-F9E684CF9241}" srcOrd="0" destOrd="0" presId="urn:microsoft.com/office/officeart/2009/3/layout/HorizontalOrganizationChart"/>
    <dgm:cxn modelId="{9E042C35-F2B2-46FF-8823-82B56987F9FF}" type="presParOf" srcId="{0220DBC1-9E99-4E6F-A8FA-8A7806473569}" destId="{27A7328F-8119-448B-9CF4-7245C2BF804D}" srcOrd="1" destOrd="0" presId="urn:microsoft.com/office/officeart/2009/3/layout/HorizontalOrganizationChart"/>
    <dgm:cxn modelId="{483ADD48-1730-44C9-879F-E7956E3BF681}" type="presParOf" srcId="{254411B3-7706-455F-B152-2D1DB367052F}" destId="{03A6B441-0BDB-4372-8652-96F6B061372E}" srcOrd="1" destOrd="0" presId="urn:microsoft.com/office/officeart/2009/3/layout/HorizontalOrganizationChart"/>
    <dgm:cxn modelId="{E2764C31-5A22-4831-8AA2-6AEA96A225EF}" type="presParOf" srcId="{03A6B441-0BDB-4372-8652-96F6B061372E}" destId="{8F7FA7EE-370F-4DE5-8075-83948C5E9939}" srcOrd="0" destOrd="0" presId="urn:microsoft.com/office/officeart/2009/3/layout/HorizontalOrganizationChart"/>
    <dgm:cxn modelId="{2D718B8C-353B-43C7-B6CB-306B54B82D7D}" type="presParOf" srcId="{03A6B441-0BDB-4372-8652-96F6B061372E}" destId="{ECFFA79C-6AA0-446F-8A7F-0407517D61B4}" srcOrd="1" destOrd="0" presId="urn:microsoft.com/office/officeart/2009/3/layout/HorizontalOrganizationChart"/>
    <dgm:cxn modelId="{6FDC34E9-7995-4AC3-ACDD-0C204D49A4F2}" type="presParOf" srcId="{ECFFA79C-6AA0-446F-8A7F-0407517D61B4}" destId="{862A41B4-7429-4A8C-B805-A16A8198227F}" srcOrd="0" destOrd="0" presId="urn:microsoft.com/office/officeart/2009/3/layout/HorizontalOrganizationChart"/>
    <dgm:cxn modelId="{76854EF5-1D3E-457D-80AD-BBE7C84471E9}" type="presParOf" srcId="{862A41B4-7429-4A8C-B805-A16A8198227F}" destId="{AB1A7C77-A1BF-4B9B-B5BF-37A461AB1AFF}" srcOrd="0" destOrd="0" presId="urn:microsoft.com/office/officeart/2009/3/layout/HorizontalOrganizationChart"/>
    <dgm:cxn modelId="{D42633C9-FE58-47B1-B172-E244992B4F21}" type="presParOf" srcId="{862A41B4-7429-4A8C-B805-A16A8198227F}" destId="{F3060B03-1B6A-48E1-8B75-393866B68412}" srcOrd="1" destOrd="0" presId="urn:microsoft.com/office/officeart/2009/3/layout/HorizontalOrganizationChart"/>
    <dgm:cxn modelId="{3FBE77B8-FBA6-4B2D-A8C9-725925A912B0}" type="presParOf" srcId="{ECFFA79C-6AA0-446F-8A7F-0407517D61B4}" destId="{E5E430C7-5310-46F4-B199-C1B7457AD43E}" srcOrd="1" destOrd="0" presId="urn:microsoft.com/office/officeart/2009/3/layout/HorizontalOrganizationChart"/>
    <dgm:cxn modelId="{9343F135-399D-4754-B5E1-51D0DA691960}" type="presParOf" srcId="{E5E430C7-5310-46F4-B199-C1B7457AD43E}" destId="{C1D6367E-0E10-413F-9D30-4FD1152CC6B4}" srcOrd="0" destOrd="0" presId="urn:microsoft.com/office/officeart/2009/3/layout/HorizontalOrganizationChart"/>
    <dgm:cxn modelId="{7C8EAA32-71B0-4F08-B1F5-85A103EEA956}" type="presParOf" srcId="{E5E430C7-5310-46F4-B199-C1B7457AD43E}" destId="{C085D63B-F79A-4F7C-B3E9-B023E22ADA52}" srcOrd="1" destOrd="0" presId="urn:microsoft.com/office/officeart/2009/3/layout/HorizontalOrganizationChart"/>
    <dgm:cxn modelId="{691EFB11-BC2E-4B3A-A742-131C9F51CA60}" type="presParOf" srcId="{C085D63B-F79A-4F7C-B3E9-B023E22ADA52}" destId="{817D12EF-3039-4286-8CC9-A060B8907699}" srcOrd="0" destOrd="0" presId="urn:microsoft.com/office/officeart/2009/3/layout/HorizontalOrganizationChart"/>
    <dgm:cxn modelId="{8FA5CAAD-2F51-4357-8F26-8E13F629E984}" type="presParOf" srcId="{817D12EF-3039-4286-8CC9-A060B8907699}" destId="{6E1B363C-54DD-41B1-863C-F6863FED5AF4}" srcOrd="0" destOrd="0" presId="urn:microsoft.com/office/officeart/2009/3/layout/HorizontalOrganizationChart"/>
    <dgm:cxn modelId="{218AE21C-1216-4C0E-9FFB-D98EBBB539E0}" type="presParOf" srcId="{817D12EF-3039-4286-8CC9-A060B8907699}" destId="{74657450-76A7-4F6C-8926-AD0E708FFCC5}" srcOrd="1" destOrd="0" presId="urn:microsoft.com/office/officeart/2009/3/layout/HorizontalOrganizationChart"/>
    <dgm:cxn modelId="{94F8AC6D-EC8E-4ECA-946A-9B426F2786E5}" type="presParOf" srcId="{C085D63B-F79A-4F7C-B3E9-B023E22ADA52}" destId="{2F58CD22-6265-45C5-AC18-B751B59FBD61}" srcOrd="1" destOrd="0" presId="urn:microsoft.com/office/officeart/2009/3/layout/HorizontalOrganizationChart"/>
    <dgm:cxn modelId="{B1E841B4-7B9E-43F8-89FF-CB20594C7D51}" type="presParOf" srcId="{C085D63B-F79A-4F7C-B3E9-B023E22ADA52}" destId="{2F4FB93A-4A62-4A24-86BB-3934DA72B1A3}" srcOrd="2" destOrd="0" presId="urn:microsoft.com/office/officeart/2009/3/layout/HorizontalOrganizationChart"/>
    <dgm:cxn modelId="{05E6CAA3-264E-45B7-AD9D-3E47C7A386C8}" type="presParOf" srcId="{ECFFA79C-6AA0-446F-8A7F-0407517D61B4}" destId="{EA71EF20-4E89-43BE-9E3A-697A7441B5EB}" srcOrd="2" destOrd="0" presId="urn:microsoft.com/office/officeart/2009/3/layout/HorizontalOrganizationChart"/>
    <dgm:cxn modelId="{121AED8F-A713-4623-9A84-2C2FEED504AE}" type="presParOf" srcId="{03A6B441-0BDB-4372-8652-96F6B061372E}" destId="{646223E8-DD94-403B-A78C-2A708B9B344A}" srcOrd="2" destOrd="0" presId="urn:microsoft.com/office/officeart/2009/3/layout/HorizontalOrganizationChart"/>
    <dgm:cxn modelId="{758F9FDD-F531-4DF5-AE1D-1BB4425EB3A6}" type="presParOf" srcId="{03A6B441-0BDB-4372-8652-96F6B061372E}" destId="{78207AC0-F3C1-4793-8BA0-29A934D9F8C6}" srcOrd="3" destOrd="0" presId="urn:microsoft.com/office/officeart/2009/3/layout/HorizontalOrganizationChart"/>
    <dgm:cxn modelId="{0E225355-00A2-4433-959F-D0FB0CF26AE8}" type="presParOf" srcId="{78207AC0-F3C1-4793-8BA0-29A934D9F8C6}" destId="{12F0A990-6519-4BB2-A038-9D1F6CF72164}" srcOrd="0" destOrd="0" presId="urn:microsoft.com/office/officeart/2009/3/layout/HorizontalOrganizationChart"/>
    <dgm:cxn modelId="{6EE41722-50C7-43DE-B8F0-34EF54F45825}" type="presParOf" srcId="{12F0A990-6519-4BB2-A038-9D1F6CF72164}" destId="{6006E0C0-6FDF-4078-A1DB-C06100707D38}" srcOrd="0" destOrd="0" presId="urn:microsoft.com/office/officeart/2009/3/layout/HorizontalOrganizationChart"/>
    <dgm:cxn modelId="{035D41EE-B734-42CB-94F8-6579DBEA46B2}" type="presParOf" srcId="{12F0A990-6519-4BB2-A038-9D1F6CF72164}" destId="{F0849C5D-9724-4821-B02C-AAE7F77CD05F}" srcOrd="1" destOrd="0" presId="urn:microsoft.com/office/officeart/2009/3/layout/HorizontalOrganizationChart"/>
    <dgm:cxn modelId="{BE40E5CF-1D18-432A-9B6F-1F94A9A64A2D}" type="presParOf" srcId="{78207AC0-F3C1-4793-8BA0-29A934D9F8C6}" destId="{79F92CBA-90AD-46B6-9918-8B17A53C26F1}" srcOrd="1" destOrd="0" presId="urn:microsoft.com/office/officeart/2009/3/layout/HorizontalOrganizationChart"/>
    <dgm:cxn modelId="{D01989A4-9728-4325-8DC9-592ED6485F79}" type="presParOf" srcId="{78207AC0-F3C1-4793-8BA0-29A934D9F8C6}" destId="{8625BE5B-6B9D-4859-A1C8-DE914690DC5E}" srcOrd="2" destOrd="0" presId="urn:microsoft.com/office/officeart/2009/3/layout/HorizontalOrganizationChart"/>
    <dgm:cxn modelId="{DB66FEE0-1C7A-40E6-89B2-1A2DF7457849}" type="presParOf" srcId="{254411B3-7706-455F-B152-2D1DB367052F}" destId="{71071A83-B63C-4A4A-8C2A-26EA4037EF91}" srcOrd="2" destOrd="0" presId="urn:microsoft.com/office/officeart/2009/3/layout/HorizontalOrganizationChart"/>
    <dgm:cxn modelId="{3F30E9B7-9C8C-4E99-85C4-8F13718777DC}" type="presParOf" srcId="{B74E4D00-EE2D-4E89-A021-B300035746EB}" destId="{3FC924FB-4088-4D46-9691-EACFC9D87356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7CE5679-0071-4E6E-A1D9-0CB2505F1B5F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B56F448-6AB7-49F9-B29E-A00CC42FE3A4}">
      <dgm:prSet phldrT="[Text]"/>
      <dgm:spPr/>
      <dgm:t>
        <a:bodyPr/>
        <a:lstStyle/>
        <a:p>
          <a:r>
            <a:rPr lang="en-US"/>
            <a:t>Initial version</a:t>
          </a:r>
          <a:endParaRPr lang="en-US" dirty="0"/>
        </a:p>
      </dgm:t>
    </dgm:pt>
    <dgm:pt modelId="{5080458B-8AD2-4AEB-A82C-264282AFB159}" type="parTrans" cxnId="{B841188E-6443-4BBD-B6C9-B465FB34D081}">
      <dgm:prSet/>
      <dgm:spPr/>
      <dgm:t>
        <a:bodyPr/>
        <a:lstStyle/>
        <a:p>
          <a:endParaRPr lang="en-US"/>
        </a:p>
      </dgm:t>
    </dgm:pt>
    <dgm:pt modelId="{37010E41-5CB6-42D0-8165-60B84055D86A}" type="sibTrans" cxnId="{B841188E-6443-4BBD-B6C9-B465FB34D081}">
      <dgm:prSet/>
      <dgm:spPr/>
      <dgm:t>
        <a:bodyPr/>
        <a:lstStyle/>
        <a:p>
          <a:endParaRPr lang="en-US"/>
        </a:p>
      </dgm:t>
    </dgm:pt>
    <dgm:pt modelId="{9E97BA46-6ECC-4508-A174-F82B6E3F9B54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 err="1"/>
            <a:t>OnOpen</a:t>
          </a:r>
          <a:endParaRPr lang="en-US" dirty="0"/>
        </a:p>
      </dgm:t>
    </dgm:pt>
    <dgm:pt modelId="{844967FA-6E0C-421C-81EA-0F411566B9E4}" type="parTrans" cxnId="{B3886EC5-251F-440A-8962-0E268A38A95B}">
      <dgm:prSet/>
      <dgm:spPr/>
      <dgm:t>
        <a:bodyPr/>
        <a:lstStyle/>
        <a:p>
          <a:endParaRPr lang="en-US"/>
        </a:p>
      </dgm:t>
    </dgm:pt>
    <dgm:pt modelId="{895F7649-8436-4BEF-A1D4-E11B5E8A46D3}" type="sibTrans" cxnId="{B3886EC5-251F-440A-8962-0E268A38A95B}">
      <dgm:prSet/>
      <dgm:spPr/>
      <dgm:t>
        <a:bodyPr/>
        <a:lstStyle/>
        <a:p>
          <a:endParaRPr lang="en-US"/>
        </a:p>
      </dgm:t>
    </dgm:pt>
    <dgm:pt modelId="{B206E8EE-DEA2-44CD-AC3B-72279FEF5DD9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 err="1"/>
            <a:t>OnClose</a:t>
          </a:r>
          <a:endParaRPr lang="en-US" dirty="0"/>
        </a:p>
      </dgm:t>
    </dgm:pt>
    <dgm:pt modelId="{70196DC2-951B-45A4-9096-46AF2178BFE3}" type="parTrans" cxnId="{08D15351-EC9D-4800-966C-9B734913E689}">
      <dgm:prSet/>
      <dgm:spPr/>
      <dgm:t>
        <a:bodyPr/>
        <a:lstStyle/>
        <a:p>
          <a:endParaRPr lang="en-US"/>
        </a:p>
      </dgm:t>
    </dgm:pt>
    <dgm:pt modelId="{C1831830-4C05-4AF8-8EB9-3C96037B25AF}" type="sibTrans" cxnId="{08D15351-EC9D-4800-966C-9B734913E689}">
      <dgm:prSet/>
      <dgm:spPr/>
      <dgm:t>
        <a:bodyPr/>
        <a:lstStyle/>
        <a:p>
          <a:endParaRPr lang="en-US"/>
        </a:p>
      </dgm:t>
    </dgm:pt>
    <dgm:pt modelId="{A97ECF29-40DC-4756-B3BD-D19854155106}">
      <dgm:prSet phldrT="[Text]"/>
      <dgm:spPr/>
      <dgm:t>
        <a:bodyPr/>
        <a:lstStyle/>
        <a:p>
          <a:r>
            <a:rPr lang="en-US"/>
            <a:t>OnClick</a:t>
          </a:r>
          <a:endParaRPr lang="en-US" dirty="0"/>
        </a:p>
      </dgm:t>
    </dgm:pt>
    <dgm:pt modelId="{0E5D7F7E-E2F9-4091-BD2F-7EE9A1CCC009}" type="parTrans" cxnId="{A6244102-F732-41D9-B17A-6CDAAAEF8DE5}">
      <dgm:prSet/>
      <dgm:spPr/>
      <dgm:t>
        <a:bodyPr/>
        <a:lstStyle/>
        <a:p>
          <a:endParaRPr lang="en-US"/>
        </a:p>
      </dgm:t>
    </dgm:pt>
    <dgm:pt modelId="{4B8A489B-9E60-48DC-AA85-A4F677E8B82C}" type="sibTrans" cxnId="{A6244102-F732-41D9-B17A-6CDAAAEF8DE5}">
      <dgm:prSet/>
      <dgm:spPr/>
      <dgm:t>
        <a:bodyPr/>
        <a:lstStyle/>
        <a:p>
          <a:endParaRPr lang="en-US"/>
        </a:p>
      </dgm:t>
    </dgm:pt>
    <dgm:pt modelId="{59F51E8C-88FA-4082-A14D-210BE0608BC0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/>
            <a:t>ep bypass</a:t>
          </a:r>
        </a:p>
      </dgm:t>
    </dgm:pt>
    <dgm:pt modelId="{E4D2BEB9-ED00-4E24-8B30-774DAE6FE26E}" type="parTrans" cxnId="{7B6693F6-FD43-4BF7-9E42-015114819B0D}">
      <dgm:prSet/>
      <dgm:spPr/>
      <dgm:t>
        <a:bodyPr/>
        <a:lstStyle/>
        <a:p>
          <a:endParaRPr lang="en-US"/>
        </a:p>
      </dgm:t>
    </dgm:pt>
    <dgm:pt modelId="{DC3EE84C-290D-4388-A16D-25EBA753972F}" type="sibTrans" cxnId="{7B6693F6-FD43-4BF7-9E42-015114819B0D}">
      <dgm:prSet/>
      <dgm:spPr/>
      <dgm:t>
        <a:bodyPr/>
        <a:lstStyle/>
        <a:p>
          <a:endParaRPr lang="en-US"/>
        </a:p>
      </dgm:t>
    </dgm:pt>
    <dgm:pt modelId="{D2717291-ABD5-4BB3-901E-1A5137CB6DA8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Final version</a:t>
          </a:r>
        </a:p>
      </dgm:t>
    </dgm:pt>
    <dgm:pt modelId="{6B21F6C4-F6F3-44DE-B699-09E2670224B3}" type="parTrans" cxnId="{002A58FC-6361-49B4-B56A-7DBABBFA53B0}">
      <dgm:prSet/>
      <dgm:spPr/>
      <dgm:t>
        <a:bodyPr/>
        <a:lstStyle/>
        <a:p>
          <a:endParaRPr lang="en-US"/>
        </a:p>
      </dgm:t>
    </dgm:pt>
    <dgm:pt modelId="{653B9A6B-8D53-456C-9395-8DE5175FB358}" type="sibTrans" cxnId="{002A58FC-6361-49B4-B56A-7DBABBFA53B0}">
      <dgm:prSet/>
      <dgm:spPr/>
      <dgm:t>
        <a:bodyPr/>
        <a:lstStyle/>
        <a:p>
          <a:endParaRPr lang="en-US"/>
        </a:p>
      </dgm:t>
    </dgm:pt>
    <dgm:pt modelId="{6FC2A6C5-CA15-4031-B01C-0E86F33A99E6}">
      <dgm:prSet phldrT="[Text]"/>
      <dgm:spPr/>
      <dgm:t>
        <a:bodyPr/>
        <a:lstStyle/>
        <a:p>
          <a:r>
            <a:rPr lang="en-US" dirty="0"/>
            <a:t>Don’t bypass</a:t>
          </a:r>
        </a:p>
      </dgm:t>
    </dgm:pt>
    <dgm:pt modelId="{8CA29CBE-FE73-4BC6-892D-267DC3FE3A76}" type="parTrans" cxnId="{884EA431-ABB7-4040-A7D4-9F07610C6E90}">
      <dgm:prSet/>
      <dgm:spPr/>
      <dgm:t>
        <a:bodyPr/>
        <a:lstStyle/>
        <a:p>
          <a:endParaRPr lang="en-US"/>
        </a:p>
      </dgm:t>
    </dgm:pt>
    <dgm:pt modelId="{51B23F68-5861-4437-9ED2-7BC77EA84C4F}" type="sibTrans" cxnId="{884EA431-ABB7-4040-A7D4-9F07610C6E90}">
      <dgm:prSet/>
      <dgm:spPr/>
      <dgm:t>
        <a:bodyPr/>
        <a:lstStyle/>
        <a:p>
          <a:endParaRPr lang="en-US"/>
        </a:p>
      </dgm:t>
    </dgm:pt>
    <dgm:pt modelId="{E49512C5-480D-467F-BD5F-FC8F20036E2D}" type="pres">
      <dgm:prSet presAssocID="{F7CE5679-0071-4E6E-A1D9-0CB2505F1B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74E4D00-EE2D-4E89-A021-B300035746EB}" type="pres">
      <dgm:prSet presAssocID="{6B56F448-6AB7-49F9-B29E-A00CC42FE3A4}" presName="hierRoot1" presStyleCnt="0">
        <dgm:presLayoutVars>
          <dgm:hierBranch val="init"/>
        </dgm:presLayoutVars>
      </dgm:prSet>
      <dgm:spPr/>
    </dgm:pt>
    <dgm:pt modelId="{6F1144AE-2E61-4936-AABA-9BC8956AEDE2}" type="pres">
      <dgm:prSet presAssocID="{6B56F448-6AB7-49F9-B29E-A00CC42FE3A4}" presName="rootComposite1" presStyleCnt="0"/>
      <dgm:spPr/>
    </dgm:pt>
    <dgm:pt modelId="{1E6E462C-A633-4CA6-A2C7-2C8AE2F9CFB1}" type="pres">
      <dgm:prSet presAssocID="{6B56F448-6AB7-49F9-B29E-A00CC42FE3A4}" presName="rootText1" presStyleLbl="node0" presStyleIdx="0" presStyleCnt="1">
        <dgm:presLayoutVars>
          <dgm:chPref val="3"/>
        </dgm:presLayoutVars>
      </dgm:prSet>
      <dgm:spPr/>
    </dgm:pt>
    <dgm:pt modelId="{B761EB4F-E959-43BF-8F36-FE5CEEC19C31}" type="pres">
      <dgm:prSet presAssocID="{6B56F448-6AB7-49F9-B29E-A00CC42FE3A4}" presName="rootConnector1" presStyleLbl="node1" presStyleIdx="0" presStyleCnt="0"/>
      <dgm:spPr/>
    </dgm:pt>
    <dgm:pt modelId="{C345FB10-EA48-4A58-872A-B1F74BE5EB59}" type="pres">
      <dgm:prSet presAssocID="{6B56F448-6AB7-49F9-B29E-A00CC42FE3A4}" presName="hierChild2" presStyleCnt="0"/>
      <dgm:spPr/>
    </dgm:pt>
    <dgm:pt modelId="{F4600F5A-4E48-46E2-89BA-F161040FD545}" type="pres">
      <dgm:prSet presAssocID="{844967FA-6E0C-421C-81EA-0F411566B9E4}" presName="Name64" presStyleLbl="parChTrans1D2" presStyleIdx="0" presStyleCnt="3"/>
      <dgm:spPr/>
    </dgm:pt>
    <dgm:pt modelId="{6D0AC9CF-E044-4FA0-9349-A5C75F307641}" type="pres">
      <dgm:prSet presAssocID="{9E97BA46-6ECC-4508-A174-F82B6E3F9B54}" presName="hierRoot2" presStyleCnt="0">
        <dgm:presLayoutVars>
          <dgm:hierBranch val="init"/>
        </dgm:presLayoutVars>
      </dgm:prSet>
      <dgm:spPr/>
    </dgm:pt>
    <dgm:pt modelId="{FBB17B72-A68E-457F-9939-907A788EB5B1}" type="pres">
      <dgm:prSet presAssocID="{9E97BA46-6ECC-4508-A174-F82B6E3F9B54}" presName="rootComposite" presStyleCnt="0"/>
      <dgm:spPr/>
    </dgm:pt>
    <dgm:pt modelId="{D6B19766-7526-48F3-A922-AA49B67BFAD0}" type="pres">
      <dgm:prSet presAssocID="{9E97BA46-6ECC-4508-A174-F82B6E3F9B54}" presName="rootText" presStyleLbl="node2" presStyleIdx="0" presStyleCnt="3">
        <dgm:presLayoutVars>
          <dgm:chPref val="3"/>
        </dgm:presLayoutVars>
      </dgm:prSet>
      <dgm:spPr/>
    </dgm:pt>
    <dgm:pt modelId="{B94C1E78-43BC-4EA5-B001-147C8135A2D8}" type="pres">
      <dgm:prSet presAssocID="{9E97BA46-6ECC-4508-A174-F82B6E3F9B54}" presName="rootConnector" presStyleLbl="node2" presStyleIdx="0" presStyleCnt="3"/>
      <dgm:spPr/>
    </dgm:pt>
    <dgm:pt modelId="{152EC111-96BF-4BA7-900A-401A42A22AD3}" type="pres">
      <dgm:prSet presAssocID="{9E97BA46-6ECC-4508-A174-F82B6E3F9B54}" presName="hierChild4" presStyleCnt="0"/>
      <dgm:spPr/>
    </dgm:pt>
    <dgm:pt modelId="{28FC0F9E-1AA2-4301-8989-00A4BBDF2B14}" type="pres">
      <dgm:prSet presAssocID="{9E97BA46-6ECC-4508-A174-F82B6E3F9B54}" presName="hierChild5" presStyleCnt="0"/>
      <dgm:spPr/>
    </dgm:pt>
    <dgm:pt modelId="{06572EF0-D8D1-481D-A5D2-910F3B111B2B}" type="pres">
      <dgm:prSet presAssocID="{70196DC2-951B-45A4-9096-46AF2178BFE3}" presName="Name64" presStyleLbl="parChTrans1D2" presStyleIdx="1" presStyleCnt="3"/>
      <dgm:spPr/>
    </dgm:pt>
    <dgm:pt modelId="{D8267782-6794-47CF-B680-C006925EB625}" type="pres">
      <dgm:prSet presAssocID="{B206E8EE-DEA2-44CD-AC3B-72279FEF5DD9}" presName="hierRoot2" presStyleCnt="0">
        <dgm:presLayoutVars>
          <dgm:hierBranch val="init"/>
        </dgm:presLayoutVars>
      </dgm:prSet>
      <dgm:spPr/>
    </dgm:pt>
    <dgm:pt modelId="{C5388F6C-5806-410E-A825-6FFFD34C1B6D}" type="pres">
      <dgm:prSet presAssocID="{B206E8EE-DEA2-44CD-AC3B-72279FEF5DD9}" presName="rootComposite" presStyleCnt="0"/>
      <dgm:spPr/>
    </dgm:pt>
    <dgm:pt modelId="{411C3943-117A-4164-8A79-840222E57A33}" type="pres">
      <dgm:prSet presAssocID="{B206E8EE-DEA2-44CD-AC3B-72279FEF5DD9}" presName="rootText" presStyleLbl="node2" presStyleIdx="1" presStyleCnt="3">
        <dgm:presLayoutVars>
          <dgm:chPref val="3"/>
        </dgm:presLayoutVars>
      </dgm:prSet>
      <dgm:spPr/>
    </dgm:pt>
    <dgm:pt modelId="{D10C9A4D-6D23-4EAB-A824-20E8CA6131A5}" type="pres">
      <dgm:prSet presAssocID="{B206E8EE-DEA2-44CD-AC3B-72279FEF5DD9}" presName="rootConnector" presStyleLbl="node2" presStyleIdx="1" presStyleCnt="3"/>
      <dgm:spPr/>
    </dgm:pt>
    <dgm:pt modelId="{830FCDA8-F271-4ED3-88E2-31516D6FA733}" type="pres">
      <dgm:prSet presAssocID="{B206E8EE-DEA2-44CD-AC3B-72279FEF5DD9}" presName="hierChild4" presStyleCnt="0"/>
      <dgm:spPr/>
    </dgm:pt>
    <dgm:pt modelId="{7A338D95-1EC5-4F54-A388-AD067CEA1BB8}" type="pres">
      <dgm:prSet presAssocID="{B206E8EE-DEA2-44CD-AC3B-72279FEF5DD9}" presName="hierChild5" presStyleCnt="0"/>
      <dgm:spPr/>
    </dgm:pt>
    <dgm:pt modelId="{82947FF4-3D77-475E-9ACF-43DB09171082}" type="pres">
      <dgm:prSet presAssocID="{0E5D7F7E-E2F9-4091-BD2F-7EE9A1CCC009}" presName="Name64" presStyleLbl="parChTrans1D2" presStyleIdx="2" presStyleCnt="3"/>
      <dgm:spPr/>
    </dgm:pt>
    <dgm:pt modelId="{069F2A36-0091-4DB1-9646-3FF1653A2DE9}" type="pres">
      <dgm:prSet presAssocID="{A97ECF29-40DC-4756-B3BD-D19854155106}" presName="hierRoot2" presStyleCnt="0">
        <dgm:presLayoutVars>
          <dgm:hierBranch val="init"/>
        </dgm:presLayoutVars>
      </dgm:prSet>
      <dgm:spPr/>
    </dgm:pt>
    <dgm:pt modelId="{468470AC-A756-406B-A357-B3076E566505}" type="pres">
      <dgm:prSet presAssocID="{A97ECF29-40DC-4756-B3BD-D19854155106}" presName="rootComposite" presStyleCnt="0"/>
      <dgm:spPr/>
    </dgm:pt>
    <dgm:pt modelId="{3022A39E-4ABD-4884-A771-50F10464EE19}" type="pres">
      <dgm:prSet presAssocID="{A97ECF29-40DC-4756-B3BD-D19854155106}" presName="rootText" presStyleLbl="node2" presStyleIdx="2" presStyleCnt="3">
        <dgm:presLayoutVars>
          <dgm:chPref val="3"/>
        </dgm:presLayoutVars>
      </dgm:prSet>
      <dgm:spPr/>
    </dgm:pt>
    <dgm:pt modelId="{081ACB06-CA17-41E8-B10A-0D33CAA87E33}" type="pres">
      <dgm:prSet presAssocID="{A97ECF29-40DC-4756-B3BD-D19854155106}" presName="rootConnector" presStyleLbl="node2" presStyleIdx="2" presStyleCnt="3"/>
      <dgm:spPr/>
    </dgm:pt>
    <dgm:pt modelId="{5D04E1F4-8C45-4367-8635-0D5353E650F2}" type="pres">
      <dgm:prSet presAssocID="{A97ECF29-40DC-4756-B3BD-D19854155106}" presName="hierChild4" presStyleCnt="0"/>
      <dgm:spPr/>
    </dgm:pt>
    <dgm:pt modelId="{A2720AE8-8118-4EC3-822B-2CFE446A09DA}" type="pres">
      <dgm:prSet presAssocID="{E4D2BEB9-ED00-4E24-8B30-774DAE6FE26E}" presName="Name64" presStyleLbl="parChTrans1D3" presStyleIdx="0" presStyleCnt="2"/>
      <dgm:spPr/>
    </dgm:pt>
    <dgm:pt modelId="{154705AE-B7A8-47CE-BC28-E370027C8FBE}" type="pres">
      <dgm:prSet presAssocID="{59F51E8C-88FA-4082-A14D-210BE0608BC0}" presName="hierRoot2" presStyleCnt="0">
        <dgm:presLayoutVars>
          <dgm:hierBranch val="init"/>
        </dgm:presLayoutVars>
      </dgm:prSet>
      <dgm:spPr/>
    </dgm:pt>
    <dgm:pt modelId="{169F711C-68CB-4CC3-AD09-06CF611CA300}" type="pres">
      <dgm:prSet presAssocID="{59F51E8C-88FA-4082-A14D-210BE0608BC0}" presName="rootComposite" presStyleCnt="0"/>
      <dgm:spPr/>
    </dgm:pt>
    <dgm:pt modelId="{BFEB25BE-25C1-4B53-97A1-1CC9CA9B527F}" type="pres">
      <dgm:prSet presAssocID="{59F51E8C-88FA-4082-A14D-210BE0608BC0}" presName="rootText" presStyleLbl="node3" presStyleIdx="0" presStyleCnt="2">
        <dgm:presLayoutVars>
          <dgm:chPref val="3"/>
        </dgm:presLayoutVars>
      </dgm:prSet>
      <dgm:spPr/>
    </dgm:pt>
    <dgm:pt modelId="{D4F729ED-369B-4712-8D54-CAC2A1064C2D}" type="pres">
      <dgm:prSet presAssocID="{59F51E8C-88FA-4082-A14D-210BE0608BC0}" presName="rootConnector" presStyleLbl="node3" presStyleIdx="0" presStyleCnt="2"/>
      <dgm:spPr/>
    </dgm:pt>
    <dgm:pt modelId="{9ECFB3C9-A6DF-4ECC-8098-B95F9D22BA65}" type="pres">
      <dgm:prSet presAssocID="{59F51E8C-88FA-4082-A14D-210BE0608BC0}" presName="hierChild4" presStyleCnt="0"/>
      <dgm:spPr/>
    </dgm:pt>
    <dgm:pt modelId="{39AEE37D-F5A0-4E63-AD98-40C34F224BCF}" type="pres">
      <dgm:prSet presAssocID="{6B21F6C4-F6F3-44DE-B699-09E2670224B3}" presName="Name64" presStyleLbl="parChTrans1D4" presStyleIdx="0" presStyleCnt="1"/>
      <dgm:spPr/>
    </dgm:pt>
    <dgm:pt modelId="{8920A8E1-653C-46A5-8DD4-BF1A4ED2BC3B}" type="pres">
      <dgm:prSet presAssocID="{D2717291-ABD5-4BB3-901E-1A5137CB6DA8}" presName="hierRoot2" presStyleCnt="0">
        <dgm:presLayoutVars>
          <dgm:hierBranch val="init"/>
        </dgm:presLayoutVars>
      </dgm:prSet>
      <dgm:spPr/>
    </dgm:pt>
    <dgm:pt modelId="{E9AC42B4-82FB-4AE4-9777-182C8D995A69}" type="pres">
      <dgm:prSet presAssocID="{D2717291-ABD5-4BB3-901E-1A5137CB6DA8}" presName="rootComposite" presStyleCnt="0"/>
      <dgm:spPr/>
    </dgm:pt>
    <dgm:pt modelId="{86875EE0-B989-4873-8928-E67B03197219}" type="pres">
      <dgm:prSet presAssocID="{D2717291-ABD5-4BB3-901E-1A5137CB6DA8}" presName="rootText" presStyleLbl="node4" presStyleIdx="0" presStyleCnt="1">
        <dgm:presLayoutVars>
          <dgm:chPref val="3"/>
        </dgm:presLayoutVars>
      </dgm:prSet>
      <dgm:spPr/>
    </dgm:pt>
    <dgm:pt modelId="{1B483135-6C37-457C-8CB9-E5E37B1BD50B}" type="pres">
      <dgm:prSet presAssocID="{D2717291-ABD5-4BB3-901E-1A5137CB6DA8}" presName="rootConnector" presStyleLbl="node4" presStyleIdx="0" presStyleCnt="1"/>
      <dgm:spPr/>
    </dgm:pt>
    <dgm:pt modelId="{E879DDB8-7D2E-45DB-8817-314D8D6B809B}" type="pres">
      <dgm:prSet presAssocID="{D2717291-ABD5-4BB3-901E-1A5137CB6DA8}" presName="hierChild4" presStyleCnt="0"/>
      <dgm:spPr/>
    </dgm:pt>
    <dgm:pt modelId="{101158A2-FE00-47E6-8523-4C0B8EC5FA1B}" type="pres">
      <dgm:prSet presAssocID="{D2717291-ABD5-4BB3-901E-1A5137CB6DA8}" presName="hierChild5" presStyleCnt="0"/>
      <dgm:spPr/>
    </dgm:pt>
    <dgm:pt modelId="{C25CC7AE-A5A1-4BE7-8A4A-E2598C98F511}" type="pres">
      <dgm:prSet presAssocID="{59F51E8C-88FA-4082-A14D-210BE0608BC0}" presName="hierChild5" presStyleCnt="0"/>
      <dgm:spPr/>
    </dgm:pt>
    <dgm:pt modelId="{18E5002C-0522-4535-B913-0608F633ADD9}" type="pres">
      <dgm:prSet presAssocID="{8CA29CBE-FE73-4BC6-892D-267DC3FE3A76}" presName="Name64" presStyleLbl="parChTrans1D3" presStyleIdx="1" presStyleCnt="2"/>
      <dgm:spPr/>
    </dgm:pt>
    <dgm:pt modelId="{764E883A-C016-42D7-93D1-9AA7D85C6619}" type="pres">
      <dgm:prSet presAssocID="{6FC2A6C5-CA15-4031-B01C-0E86F33A99E6}" presName="hierRoot2" presStyleCnt="0">
        <dgm:presLayoutVars>
          <dgm:hierBranch val="init"/>
        </dgm:presLayoutVars>
      </dgm:prSet>
      <dgm:spPr/>
    </dgm:pt>
    <dgm:pt modelId="{44E2BC7A-06DA-430B-8836-E4D1181CEE82}" type="pres">
      <dgm:prSet presAssocID="{6FC2A6C5-CA15-4031-B01C-0E86F33A99E6}" presName="rootComposite" presStyleCnt="0"/>
      <dgm:spPr/>
    </dgm:pt>
    <dgm:pt modelId="{240D0F2A-C1EF-4341-B61B-4118066E1F83}" type="pres">
      <dgm:prSet presAssocID="{6FC2A6C5-CA15-4031-B01C-0E86F33A99E6}" presName="rootText" presStyleLbl="node3" presStyleIdx="1" presStyleCnt="2">
        <dgm:presLayoutVars>
          <dgm:chPref val="3"/>
        </dgm:presLayoutVars>
      </dgm:prSet>
      <dgm:spPr/>
    </dgm:pt>
    <dgm:pt modelId="{93E15A21-93B6-443B-8768-491AD616C74E}" type="pres">
      <dgm:prSet presAssocID="{6FC2A6C5-CA15-4031-B01C-0E86F33A99E6}" presName="rootConnector" presStyleLbl="node3" presStyleIdx="1" presStyleCnt="2"/>
      <dgm:spPr/>
    </dgm:pt>
    <dgm:pt modelId="{A9C9F5C8-3FC6-4444-9EDE-5FB7EDD0D490}" type="pres">
      <dgm:prSet presAssocID="{6FC2A6C5-CA15-4031-B01C-0E86F33A99E6}" presName="hierChild4" presStyleCnt="0"/>
      <dgm:spPr/>
    </dgm:pt>
    <dgm:pt modelId="{CFAF7C73-4795-4B68-ACE5-A796134E7E1E}" type="pres">
      <dgm:prSet presAssocID="{6FC2A6C5-CA15-4031-B01C-0E86F33A99E6}" presName="hierChild5" presStyleCnt="0"/>
      <dgm:spPr/>
    </dgm:pt>
    <dgm:pt modelId="{96C1B9BD-6740-4721-91ED-89CBB25386E2}" type="pres">
      <dgm:prSet presAssocID="{A97ECF29-40DC-4756-B3BD-D19854155106}" presName="hierChild5" presStyleCnt="0"/>
      <dgm:spPr/>
    </dgm:pt>
    <dgm:pt modelId="{3FC924FB-4088-4D46-9691-EACFC9D87356}" type="pres">
      <dgm:prSet presAssocID="{6B56F448-6AB7-49F9-B29E-A00CC42FE3A4}" presName="hierChild3" presStyleCnt="0"/>
      <dgm:spPr/>
    </dgm:pt>
  </dgm:ptLst>
  <dgm:cxnLst>
    <dgm:cxn modelId="{A6244102-F732-41D9-B17A-6CDAAAEF8DE5}" srcId="{6B56F448-6AB7-49F9-B29E-A00CC42FE3A4}" destId="{A97ECF29-40DC-4756-B3BD-D19854155106}" srcOrd="2" destOrd="0" parTransId="{0E5D7F7E-E2F9-4091-BD2F-7EE9A1CCC009}" sibTransId="{4B8A489B-9E60-48DC-AA85-A4F677E8B82C}"/>
    <dgm:cxn modelId="{5A01A602-1F0E-4247-A5B7-7276E49EA7CF}" type="presOf" srcId="{6B56F448-6AB7-49F9-B29E-A00CC42FE3A4}" destId="{B761EB4F-E959-43BF-8F36-FE5CEEC19C31}" srcOrd="1" destOrd="0" presId="urn:microsoft.com/office/officeart/2009/3/layout/HorizontalOrganizationChart"/>
    <dgm:cxn modelId="{FFED3A0B-C016-4C44-95A2-1FF53E500F0F}" type="presOf" srcId="{8CA29CBE-FE73-4BC6-892D-267DC3FE3A76}" destId="{18E5002C-0522-4535-B913-0608F633ADD9}" srcOrd="0" destOrd="0" presId="urn:microsoft.com/office/officeart/2009/3/layout/HorizontalOrganizationChart"/>
    <dgm:cxn modelId="{BA018911-47A4-4AF4-884F-A03A0CE2A7FF}" type="presOf" srcId="{59F51E8C-88FA-4082-A14D-210BE0608BC0}" destId="{BFEB25BE-25C1-4B53-97A1-1CC9CA9B527F}" srcOrd="0" destOrd="0" presId="urn:microsoft.com/office/officeart/2009/3/layout/HorizontalOrganizationChart"/>
    <dgm:cxn modelId="{5D9D4115-0FF7-456E-BF86-BCB7B8912FC0}" type="presOf" srcId="{6B56F448-6AB7-49F9-B29E-A00CC42FE3A4}" destId="{1E6E462C-A633-4CA6-A2C7-2C8AE2F9CFB1}" srcOrd="0" destOrd="0" presId="urn:microsoft.com/office/officeart/2009/3/layout/HorizontalOrganizationChart"/>
    <dgm:cxn modelId="{E3293C20-37B9-4F0C-A513-FFA1112E9B2E}" type="presOf" srcId="{D2717291-ABD5-4BB3-901E-1A5137CB6DA8}" destId="{1B483135-6C37-457C-8CB9-E5E37B1BD50B}" srcOrd="1" destOrd="0" presId="urn:microsoft.com/office/officeart/2009/3/layout/HorizontalOrganizationChart"/>
    <dgm:cxn modelId="{579E2630-8872-4FF9-866D-0D7A649F6892}" type="presOf" srcId="{E4D2BEB9-ED00-4E24-8B30-774DAE6FE26E}" destId="{A2720AE8-8118-4EC3-822B-2CFE446A09DA}" srcOrd="0" destOrd="0" presId="urn:microsoft.com/office/officeart/2009/3/layout/HorizontalOrganizationChart"/>
    <dgm:cxn modelId="{884EA431-ABB7-4040-A7D4-9F07610C6E90}" srcId="{A97ECF29-40DC-4756-B3BD-D19854155106}" destId="{6FC2A6C5-CA15-4031-B01C-0E86F33A99E6}" srcOrd="1" destOrd="0" parTransId="{8CA29CBE-FE73-4BC6-892D-267DC3FE3A76}" sibTransId="{51B23F68-5861-4437-9ED2-7BC77EA84C4F}"/>
    <dgm:cxn modelId="{ADA1B542-007C-4C15-898C-9FF2E20BEB18}" type="presOf" srcId="{D2717291-ABD5-4BB3-901E-1A5137CB6DA8}" destId="{86875EE0-B989-4873-8928-E67B03197219}" srcOrd="0" destOrd="0" presId="urn:microsoft.com/office/officeart/2009/3/layout/HorizontalOrganizationChart"/>
    <dgm:cxn modelId="{E306A746-18A0-490F-8BBF-D92DB596F981}" type="presOf" srcId="{A97ECF29-40DC-4756-B3BD-D19854155106}" destId="{081ACB06-CA17-41E8-B10A-0D33CAA87E33}" srcOrd="1" destOrd="0" presId="urn:microsoft.com/office/officeart/2009/3/layout/HorizontalOrganizationChart"/>
    <dgm:cxn modelId="{FFBEC849-902F-49E2-B403-2F3EBC19B0DE}" type="presOf" srcId="{6FC2A6C5-CA15-4031-B01C-0E86F33A99E6}" destId="{240D0F2A-C1EF-4341-B61B-4118066E1F83}" srcOrd="0" destOrd="0" presId="urn:microsoft.com/office/officeart/2009/3/layout/HorizontalOrganizationChart"/>
    <dgm:cxn modelId="{B421664A-8D67-4784-8D1B-BF38D2E4B698}" type="presOf" srcId="{6FC2A6C5-CA15-4031-B01C-0E86F33A99E6}" destId="{93E15A21-93B6-443B-8768-491AD616C74E}" srcOrd="1" destOrd="0" presId="urn:microsoft.com/office/officeart/2009/3/layout/HorizontalOrganizationChart"/>
    <dgm:cxn modelId="{08D15351-EC9D-4800-966C-9B734913E689}" srcId="{6B56F448-6AB7-49F9-B29E-A00CC42FE3A4}" destId="{B206E8EE-DEA2-44CD-AC3B-72279FEF5DD9}" srcOrd="1" destOrd="0" parTransId="{70196DC2-951B-45A4-9096-46AF2178BFE3}" sibTransId="{C1831830-4C05-4AF8-8EB9-3C96037B25AF}"/>
    <dgm:cxn modelId="{F160B276-BDAC-447A-8428-3F6EAA8CAE5A}" type="presOf" srcId="{844967FA-6E0C-421C-81EA-0F411566B9E4}" destId="{F4600F5A-4E48-46E2-89BA-F161040FD545}" srcOrd="0" destOrd="0" presId="urn:microsoft.com/office/officeart/2009/3/layout/HorizontalOrganizationChart"/>
    <dgm:cxn modelId="{CA8D5C8C-83B3-44DB-996B-A433DA1E21A6}" type="presOf" srcId="{B206E8EE-DEA2-44CD-AC3B-72279FEF5DD9}" destId="{411C3943-117A-4164-8A79-840222E57A33}" srcOrd="0" destOrd="0" presId="urn:microsoft.com/office/officeart/2009/3/layout/HorizontalOrganizationChart"/>
    <dgm:cxn modelId="{3F22468D-5B7E-4EEA-BE10-FB9F48B5C756}" type="presOf" srcId="{9E97BA46-6ECC-4508-A174-F82B6E3F9B54}" destId="{B94C1E78-43BC-4EA5-B001-147C8135A2D8}" srcOrd="1" destOrd="0" presId="urn:microsoft.com/office/officeart/2009/3/layout/HorizontalOrganizationChart"/>
    <dgm:cxn modelId="{B841188E-6443-4BBD-B6C9-B465FB34D081}" srcId="{F7CE5679-0071-4E6E-A1D9-0CB2505F1B5F}" destId="{6B56F448-6AB7-49F9-B29E-A00CC42FE3A4}" srcOrd="0" destOrd="0" parTransId="{5080458B-8AD2-4AEB-A82C-264282AFB159}" sibTransId="{37010E41-5CB6-42D0-8165-60B84055D86A}"/>
    <dgm:cxn modelId="{BEAA4E8E-F519-4B64-9D7D-7D71E98B5F55}" type="presOf" srcId="{6B21F6C4-F6F3-44DE-B699-09E2670224B3}" destId="{39AEE37D-F5A0-4E63-AD98-40C34F224BCF}" srcOrd="0" destOrd="0" presId="urn:microsoft.com/office/officeart/2009/3/layout/HorizontalOrganizationChart"/>
    <dgm:cxn modelId="{61905691-0053-4135-8412-4F1ED89A77D5}" type="presOf" srcId="{B206E8EE-DEA2-44CD-AC3B-72279FEF5DD9}" destId="{D10C9A4D-6D23-4EAB-A824-20E8CA6131A5}" srcOrd="1" destOrd="0" presId="urn:microsoft.com/office/officeart/2009/3/layout/HorizontalOrganizationChart"/>
    <dgm:cxn modelId="{ED5B2AA0-34DD-48E8-B4DF-9320E1468F9F}" type="presOf" srcId="{59F51E8C-88FA-4082-A14D-210BE0608BC0}" destId="{D4F729ED-369B-4712-8D54-CAC2A1064C2D}" srcOrd="1" destOrd="0" presId="urn:microsoft.com/office/officeart/2009/3/layout/HorizontalOrganizationChart"/>
    <dgm:cxn modelId="{4DF722B3-FC86-4395-AD39-5BAA7DB59F85}" type="presOf" srcId="{A97ECF29-40DC-4756-B3BD-D19854155106}" destId="{3022A39E-4ABD-4884-A771-50F10464EE19}" srcOrd="0" destOrd="0" presId="urn:microsoft.com/office/officeart/2009/3/layout/HorizontalOrganizationChart"/>
    <dgm:cxn modelId="{B3886EC5-251F-440A-8962-0E268A38A95B}" srcId="{6B56F448-6AB7-49F9-B29E-A00CC42FE3A4}" destId="{9E97BA46-6ECC-4508-A174-F82B6E3F9B54}" srcOrd="0" destOrd="0" parTransId="{844967FA-6E0C-421C-81EA-0F411566B9E4}" sibTransId="{895F7649-8436-4BEF-A1D4-E11B5E8A46D3}"/>
    <dgm:cxn modelId="{4006D8C9-FF11-4D77-B2E7-4810B3945C84}" type="presOf" srcId="{70196DC2-951B-45A4-9096-46AF2178BFE3}" destId="{06572EF0-D8D1-481D-A5D2-910F3B111B2B}" srcOrd="0" destOrd="0" presId="urn:microsoft.com/office/officeart/2009/3/layout/HorizontalOrganizationChart"/>
    <dgm:cxn modelId="{61D565D2-0F5C-49FF-A0DE-41E034B2D6F7}" type="presOf" srcId="{F7CE5679-0071-4E6E-A1D9-0CB2505F1B5F}" destId="{E49512C5-480D-467F-BD5F-FC8F20036E2D}" srcOrd="0" destOrd="0" presId="urn:microsoft.com/office/officeart/2009/3/layout/HorizontalOrganizationChart"/>
    <dgm:cxn modelId="{7B6693F6-FD43-4BF7-9E42-015114819B0D}" srcId="{A97ECF29-40DC-4756-B3BD-D19854155106}" destId="{59F51E8C-88FA-4082-A14D-210BE0608BC0}" srcOrd="0" destOrd="0" parTransId="{E4D2BEB9-ED00-4E24-8B30-774DAE6FE26E}" sibTransId="{DC3EE84C-290D-4388-A16D-25EBA753972F}"/>
    <dgm:cxn modelId="{6D3B4EFA-8108-41B8-A879-4F2B8E005194}" type="presOf" srcId="{0E5D7F7E-E2F9-4091-BD2F-7EE9A1CCC009}" destId="{82947FF4-3D77-475E-9ACF-43DB09171082}" srcOrd="0" destOrd="0" presId="urn:microsoft.com/office/officeart/2009/3/layout/HorizontalOrganizationChart"/>
    <dgm:cxn modelId="{9D2D3DFC-CB30-4528-B92D-FD6A09CD07C8}" type="presOf" srcId="{9E97BA46-6ECC-4508-A174-F82B6E3F9B54}" destId="{D6B19766-7526-48F3-A922-AA49B67BFAD0}" srcOrd="0" destOrd="0" presId="urn:microsoft.com/office/officeart/2009/3/layout/HorizontalOrganizationChart"/>
    <dgm:cxn modelId="{002A58FC-6361-49B4-B56A-7DBABBFA53B0}" srcId="{59F51E8C-88FA-4082-A14D-210BE0608BC0}" destId="{D2717291-ABD5-4BB3-901E-1A5137CB6DA8}" srcOrd="0" destOrd="0" parTransId="{6B21F6C4-F6F3-44DE-B699-09E2670224B3}" sibTransId="{653B9A6B-8D53-456C-9395-8DE5175FB358}"/>
    <dgm:cxn modelId="{4E8A952A-4BEC-49EF-993D-6E098C563FD6}" type="presParOf" srcId="{E49512C5-480D-467F-BD5F-FC8F20036E2D}" destId="{B74E4D00-EE2D-4E89-A021-B300035746EB}" srcOrd="0" destOrd="0" presId="urn:microsoft.com/office/officeart/2009/3/layout/HorizontalOrganizationChart"/>
    <dgm:cxn modelId="{7EBDE7ED-6034-407D-A115-B21AFE479174}" type="presParOf" srcId="{B74E4D00-EE2D-4E89-A021-B300035746EB}" destId="{6F1144AE-2E61-4936-AABA-9BC8956AEDE2}" srcOrd="0" destOrd="0" presId="urn:microsoft.com/office/officeart/2009/3/layout/HorizontalOrganizationChart"/>
    <dgm:cxn modelId="{3A6E1EF3-8CA8-436B-834E-6CAB73E67B99}" type="presParOf" srcId="{6F1144AE-2E61-4936-AABA-9BC8956AEDE2}" destId="{1E6E462C-A633-4CA6-A2C7-2C8AE2F9CFB1}" srcOrd="0" destOrd="0" presId="urn:microsoft.com/office/officeart/2009/3/layout/HorizontalOrganizationChart"/>
    <dgm:cxn modelId="{E4F1F4BC-06DD-46C0-8A90-0418BA865842}" type="presParOf" srcId="{6F1144AE-2E61-4936-AABA-9BC8956AEDE2}" destId="{B761EB4F-E959-43BF-8F36-FE5CEEC19C31}" srcOrd="1" destOrd="0" presId="urn:microsoft.com/office/officeart/2009/3/layout/HorizontalOrganizationChart"/>
    <dgm:cxn modelId="{9B62A48C-381A-4DFC-9905-06903189815F}" type="presParOf" srcId="{B74E4D00-EE2D-4E89-A021-B300035746EB}" destId="{C345FB10-EA48-4A58-872A-B1F74BE5EB59}" srcOrd="1" destOrd="0" presId="urn:microsoft.com/office/officeart/2009/3/layout/HorizontalOrganizationChart"/>
    <dgm:cxn modelId="{DED7CF59-DD5E-43B5-B546-0194B5823B15}" type="presParOf" srcId="{C345FB10-EA48-4A58-872A-B1F74BE5EB59}" destId="{F4600F5A-4E48-46E2-89BA-F161040FD545}" srcOrd="0" destOrd="0" presId="urn:microsoft.com/office/officeart/2009/3/layout/HorizontalOrganizationChart"/>
    <dgm:cxn modelId="{B4EFA099-623A-405E-9196-B81D7C21B353}" type="presParOf" srcId="{C345FB10-EA48-4A58-872A-B1F74BE5EB59}" destId="{6D0AC9CF-E044-4FA0-9349-A5C75F307641}" srcOrd="1" destOrd="0" presId="urn:microsoft.com/office/officeart/2009/3/layout/HorizontalOrganizationChart"/>
    <dgm:cxn modelId="{924A051D-4859-45C3-831F-D6E66179769C}" type="presParOf" srcId="{6D0AC9CF-E044-4FA0-9349-A5C75F307641}" destId="{FBB17B72-A68E-457F-9939-907A788EB5B1}" srcOrd="0" destOrd="0" presId="urn:microsoft.com/office/officeart/2009/3/layout/HorizontalOrganizationChart"/>
    <dgm:cxn modelId="{F4EE080C-D632-439C-8650-4499E6D1FADA}" type="presParOf" srcId="{FBB17B72-A68E-457F-9939-907A788EB5B1}" destId="{D6B19766-7526-48F3-A922-AA49B67BFAD0}" srcOrd="0" destOrd="0" presId="urn:microsoft.com/office/officeart/2009/3/layout/HorizontalOrganizationChart"/>
    <dgm:cxn modelId="{F1B83941-3CF6-4DB4-AD1F-10B9B2F90850}" type="presParOf" srcId="{FBB17B72-A68E-457F-9939-907A788EB5B1}" destId="{B94C1E78-43BC-4EA5-B001-147C8135A2D8}" srcOrd="1" destOrd="0" presId="urn:microsoft.com/office/officeart/2009/3/layout/HorizontalOrganizationChart"/>
    <dgm:cxn modelId="{7FAF257E-AE7F-4690-9C0F-F52D3364479A}" type="presParOf" srcId="{6D0AC9CF-E044-4FA0-9349-A5C75F307641}" destId="{152EC111-96BF-4BA7-900A-401A42A22AD3}" srcOrd="1" destOrd="0" presId="urn:microsoft.com/office/officeart/2009/3/layout/HorizontalOrganizationChart"/>
    <dgm:cxn modelId="{CC2360A2-A8E8-48DA-ADD9-208E16C73185}" type="presParOf" srcId="{6D0AC9CF-E044-4FA0-9349-A5C75F307641}" destId="{28FC0F9E-1AA2-4301-8989-00A4BBDF2B14}" srcOrd="2" destOrd="0" presId="urn:microsoft.com/office/officeart/2009/3/layout/HorizontalOrganizationChart"/>
    <dgm:cxn modelId="{B7988E74-736F-4B3C-B5DD-08396CA6182E}" type="presParOf" srcId="{C345FB10-EA48-4A58-872A-B1F74BE5EB59}" destId="{06572EF0-D8D1-481D-A5D2-910F3B111B2B}" srcOrd="2" destOrd="0" presId="urn:microsoft.com/office/officeart/2009/3/layout/HorizontalOrganizationChart"/>
    <dgm:cxn modelId="{A94382C7-06E0-4999-9537-0383A9644920}" type="presParOf" srcId="{C345FB10-EA48-4A58-872A-B1F74BE5EB59}" destId="{D8267782-6794-47CF-B680-C006925EB625}" srcOrd="3" destOrd="0" presId="urn:microsoft.com/office/officeart/2009/3/layout/HorizontalOrganizationChart"/>
    <dgm:cxn modelId="{7C039462-7544-4ED2-AA53-FD3429A7AEC7}" type="presParOf" srcId="{D8267782-6794-47CF-B680-C006925EB625}" destId="{C5388F6C-5806-410E-A825-6FFFD34C1B6D}" srcOrd="0" destOrd="0" presId="urn:microsoft.com/office/officeart/2009/3/layout/HorizontalOrganizationChart"/>
    <dgm:cxn modelId="{2358B189-BCE1-431B-8924-3CCE8500779B}" type="presParOf" srcId="{C5388F6C-5806-410E-A825-6FFFD34C1B6D}" destId="{411C3943-117A-4164-8A79-840222E57A33}" srcOrd="0" destOrd="0" presId="urn:microsoft.com/office/officeart/2009/3/layout/HorizontalOrganizationChart"/>
    <dgm:cxn modelId="{AAB9E146-BF2E-446E-81FE-7B6EC3A56745}" type="presParOf" srcId="{C5388F6C-5806-410E-A825-6FFFD34C1B6D}" destId="{D10C9A4D-6D23-4EAB-A824-20E8CA6131A5}" srcOrd="1" destOrd="0" presId="urn:microsoft.com/office/officeart/2009/3/layout/HorizontalOrganizationChart"/>
    <dgm:cxn modelId="{E78B2031-F7D8-4A8F-892D-990864AF0D5C}" type="presParOf" srcId="{D8267782-6794-47CF-B680-C006925EB625}" destId="{830FCDA8-F271-4ED3-88E2-31516D6FA733}" srcOrd="1" destOrd="0" presId="urn:microsoft.com/office/officeart/2009/3/layout/HorizontalOrganizationChart"/>
    <dgm:cxn modelId="{6395C46D-63F1-41F0-BCD9-428EE51BAC97}" type="presParOf" srcId="{D8267782-6794-47CF-B680-C006925EB625}" destId="{7A338D95-1EC5-4F54-A388-AD067CEA1BB8}" srcOrd="2" destOrd="0" presId="urn:microsoft.com/office/officeart/2009/3/layout/HorizontalOrganizationChart"/>
    <dgm:cxn modelId="{86C4BE33-C6D1-4A13-B3A8-CD3DBBB48D21}" type="presParOf" srcId="{C345FB10-EA48-4A58-872A-B1F74BE5EB59}" destId="{82947FF4-3D77-475E-9ACF-43DB09171082}" srcOrd="4" destOrd="0" presId="urn:microsoft.com/office/officeart/2009/3/layout/HorizontalOrganizationChart"/>
    <dgm:cxn modelId="{11915F71-9518-406E-84F7-5D13FBEB5A67}" type="presParOf" srcId="{C345FB10-EA48-4A58-872A-B1F74BE5EB59}" destId="{069F2A36-0091-4DB1-9646-3FF1653A2DE9}" srcOrd="5" destOrd="0" presId="urn:microsoft.com/office/officeart/2009/3/layout/HorizontalOrganizationChart"/>
    <dgm:cxn modelId="{4CAE6A8F-5E65-4808-ACC9-741F9411C22E}" type="presParOf" srcId="{069F2A36-0091-4DB1-9646-3FF1653A2DE9}" destId="{468470AC-A756-406B-A357-B3076E566505}" srcOrd="0" destOrd="0" presId="urn:microsoft.com/office/officeart/2009/3/layout/HorizontalOrganizationChart"/>
    <dgm:cxn modelId="{D412CB48-13F8-4CFF-9AAA-C9928C17EF97}" type="presParOf" srcId="{468470AC-A756-406B-A357-B3076E566505}" destId="{3022A39E-4ABD-4884-A771-50F10464EE19}" srcOrd="0" destOrd="0" presId="urn:microsoft.com/office/officeart/2009/3/layout/HorizontalOrganizationChart"/>
    <dgm:cxn modelId="{370C27F7-0836-4E8A-9B7C-CE5D9143A5CA}" type="presParOf" srcId="{468470AC-A756-406B-A357-B3076E566505}" destId="{081ACB06-CA17-41E8-B10A-0D33CAA87E33}" srcOrd="1" destOrd="0" presId="urn:microsoft.com/office/officeart/2009/3/layout/HorizontalOrganizationChart"/>
    <dgm:cxn modelId="{69016854-26B2-4161-846A-24050E3FB1EE}" type="presParOf" srcId="{069F2A36-0091-4DB1-9646-3FF1653A2DE9}" destId="{5D04E1F4-8C45-4367-8635-0D5353E650F2}" srcOrd="1" destOrd="0" presId="urn:microsoft.com/office/officeart/2009/3/layout/HorizontalOrganizationChart"/>
    <dgm:cxn modelId="{03200A3D-EC39-43E2-962B-3E80D1858EFB}" type="presParOf" srcId="{5D04E1F4-8C45-4367-8635-0D5353E650F2}" destId="{A2720AE8-8118-4EC3-822B-2CFE446A09DA}" srcOrd="0" destOrd="0" presId="urn:microsoft.com/office/officeart/2009/3/layout/HorizontalOrganizationChart"/>
    <dgm:cxn modelId="{BF5BBD8E-EE00-4B0D-AB47-0D1EC88FBF99}" type="presParOf" srcId="{5D04E1F4-8C45-4367-8635-0D5353E650F2}" destId="{154705AE-B7A8-47CE-BC28-E370027C8FBE}" srcOrd="1" destOrd="0" presId="urn:microsoft.com/office/officeart/2009/3/layout/HorizontalOrganizationChart"/>
    <dgm:cxn modelId="{1D9778FE-89FF-4815-9470-AF79FDB3DBC0}" type="presParOf" srcId="{154705AE-B7A8-47CE-BC28-E370027C8FBE}" destId="{169F711C-68CB-4CC3-AD09-06CF611CA300}" srcOrd="0" destOrd="0" presId="urn:microsoft.com/office/officeart/2009/3/layout/HorizontalOrganizationChart"/>
    <dgm:cxn modelId="{AC589402-C619-476F-8C52-E508CC5B2F12}" type="presParOf" srcId="{169F711C-68CB-4CC3-AD09-06CF611CA300}" destId="{BFEB25BE-25C1-4B53-97A1-1CC9CA9B527F}" srcOrd="0" destOrd="0" presId="urn:microsoft.com/office/officeart/2009/3/layout/HorizontalOrganizationChart"/>
    <dgm:cxn modelId="{9BFDFA94-AFF6-4C57-BD1B-137A22E0ADF8}" type="presParOf" srcId="{169F711C-68CB-4CC3-AD09-06CF611CA300}" destId="{D4F729ED-369B-4712-8D54-CAC2A1064C2D}" srcOrd="1" destOrd="0" presId="urn:microsoft.com/office/officeart/2009/3/layout/HorizontalOrganizationChart"/>
    <dgm:cxn modelId="{BC8F5863-2D40-458B-AADC-434EE58EAA56}" type="presParOf" srcId="{154705AE-B7A8-47CE-BC28-E370027C8FBE}" destId="{9ECFB3C9-A6DF-4ECC-8098-B95F9D22BA65}" srcOrd="1" destOrd="0" presId="urn:microsoft.com/office/officeart/2009/3/layout/HorizontalOrganizationChart"/>
    <dgm:cxn modelId="{A45FD1A1-C7A6-4772-9E33-94941EFCEB69}" type="presParOf" srcId="{9ECFB3C9-A6DF-4ECC-8098-B95F9D22BA65}" destId="{39AEE37D-F5A0-4E63-AD98-40C34F224BCF}" srcOrd="0" destOrd="0" presId="urn:microsoft.com/office/officeart/2009/3/layout/HorizontalOrganizationChart"/>
    <dgm:cxn modelId="{EC474559-949B-4D74-914B-531415D20C82}" type="presParOf" srcId="{9ECFB3C9-A6DF-4ECC-8098-B95F9D22BA65}" destId="{8920A8E1-653C-46A5-8DD4-BF1A4ED2BC3B}" srcOrd="1" destOrd="0" presId="urn:microsoft.com/office/officeart/2009/3/layout/HorizontalOrganizationChart"/>
    <dgm:cxn modelId="{83F8278B-73DF-48C0-ABC6-A72FD243DD76}" type="presParOf" srcId="{8920A8E1-653C-46A5-8DD4-BF1A4ED2BC3B}" destId="{E9AC42B4-82FB-4AE4-9777-182C8D995A69}" srcOrd="0" destOrd="0" presId="urn:microsoft.com/office/officeart/2009/3/layout/HorizontalOrganizationChart"/>
    <dgm:cxn modelId="{C98A6AD0-1A92-4D7E-86EF-95552C94D947}" type="presParOf" srcId="{E9AC42B4-82FB-4AE4-9777-182C8D995A69}" destId="{86875EE0-B989-4873-8928-E67B03197219}" srcOrd="0" destOrd="0" presId="urn:microsoft.com/office/officeart/2009/3/layout/HorizontalOrganizationChart"/>
    <dgm:cxn modelId="{5E488544-BA83-44CE-BAC0-89A2940F0F62}" type="presParOf" srcId="{E9AC42B4-82FB-4AE4-9777-182C8D995A69}" destId="{1B483135-6C37-457C-8CB9-E5E37B1BD50B}" srcOrd="1" destOrd="0" presId="urn:microsoft.com/office/officeart/2009/3/layout/HorizontalOrganizationChart"/>
    <dgm:cxn modelId="{054AE7AB-FD28-4E1F-8149-A798B990C868}" type="presParOf" srcId="{8920A8E1-653C-46A5-8DD4-BF1A4ED2BC3B}" destId="{E879DDB8-7D2E-45DB-8817-314D8D6B809B}" srcOrd="1" destOrd="0" presId="urn:microsoft.com/office/officeart/2009/3/layout/HorizontalOrganizationChart"/>
    <dgm:cxn modelId="{470EDD6C-0612-49F6-967C-56D27D73AA81}" type="presParOf" srcId="{8920A8E1-653C-46A5-8DD4-BF1A4ED2BC3B}" destId="{101158A2-FE00-47E6-8523-4C0B8EC5FA1B}" srcOrd="2" destOrd="0" presId="urn:microsoft.com/office/officeart/2009/3/layout/HorizontalOrganizationChart"/>
    <dgm:cxn modelId="{621E17E5-B2A0-47EE-8EE1-9CFF006DA292}" type="presParOf" srcId="{154705AE-B7A8-47CE-BC28-E370027C8FBE}" destId="{C25CC7AE-A5A1-4BE7-8A4A-E2598C98F511}" srcOrd="2" destOrd="0" presId="urn:microsoft.com/office/officeart/2009/3/layout/HorizontalOrganizationChart"/>
    <dgm:cxn modelId="{244B6F83-E8F7-4941-99E1-674A7F5E4C39}" type="presParOf" srcId="{5D04E1F4-8C45-4367-8635-0D5353E650F2}" destId="{18E5002C-0522-4535-B913-0608F633ADD9}" srcOrd="2" destOrd="0" presId="urn:microsoft.com/office/officeart/2009/3/layout/HorizontalOrganizationChart"/>
    <dgm:cxn modelId="{BF93B9F8-F9D3-4DE7-89BA-5556EA45EFF3}" type="presParOf" srcId="{5D04E1F4-8C45-4367-8635-0D5353E650F2}" destId="{764E883A-C016-42D7-93D1-9AA7D85C6619}" srcOrd="3" destOrd="0" presId="urn:microsoft.com/office/officeart/2009/3/layout/HorizontalOrganizationChart"/>
    <dgm:cxn modelId="{DE574A24-735D-4C9A-B4FD-AAC03FB97ED1}" type="presParOf" srcId="{764E883A-C016-42D7-93D1-9AA7D85C6619}" destId="{44E2BC7A-06DA-430B-8836-E4D1181CEE82}" srcOrd="0" destOrd="0" presId="urn:microsoft.com/office/officeart/2009/3/layout/HorizontalOrganizationChart"/>
    <dgm:cxn modelId="{EDC907D9-6D44-408C-A0D2-391F49CF116D}" type="presParOf" srcId="{44E2BC7A-06DA-430B-8836-E4D1181CEE82}" destId="{240D0F2A-C1EF-4341-B61B-4118066E1F83}" srcOrd="0" destOrd="0" presId="urn:microsoft.com/office/officeart/2009/3/layout/HorizontalOrganizationChart"/>
    <dgm:cxn modelId="{EDD07720-3F60-4607-B66D-BD6A6485EA31}" type="presParOf" srcId="{44E2BC7A-06DA-430B-8836-E4D1181CEE82}" destId="{93E15A21-93B6-443B-8768-491AD616C74E}" srcOrd="1" destOrd="0" presId="urn:microsoft.com/office/officeart/2009/3/layout/HorizontalOrganizationChart"/>
    <dgm:cxn modelId="{1EDDE1C9-E420-42B2-A2E9-5B2434B586F8}" type="presParOf" srcId="{764E883A-C016-42D7-93D1-9AA7D85C6619}" destId="{A9C9F5C8-3FC6-4444-9EDE-5FB7EDD0D490}" srcOrd="1" destOrd="0" presId="urn:microsoft.com/office/officeart/2009/3/layout/HorizontalOrganizationChart"/>
    <dgm:cxn modelId="{C27ECFB3-8903-49AC-8FBD-F40AFE416BC2}" type="presParOf" srcId="{764E883A-C016-42D7-93D1-9AA7D85C6619}" destId="{CFAF7C73-4795-4B68-ACE5-A796134E7E1E}" srcOrd="2" destOrd="0" presId="urn:microsoft.com/office/officeart/2009/3/layout/HorizontalOrganizationChart"/>
    <dgm:cxn modelId="{016B9951-3254-414F-9E6C-784F75DE9324}" type="presParOf" srcId="{069F2A36-0091-4DB1-9646-3FF1653A2DE9}" destId="{96C1B9BD-6740-4721-91ED-89CBB25386E2}" srcOrd="2" destOrd="0" presId="urn:microsoft.com/office/officeart/2009/3/layout/HorizontalOrganizationChart"/>
    <dgm:cxn modelId="{3F30E9B7-9C8C-4E99-85C4-8F13718777DC}" type="presParOf" srcId="{B74E4D00-EE2D-4E89-A021-B300035746EB}" destId="{3FC924FB-4088-4D46-9691-EACFC9D87356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7CE5679-0071-4E6E-A1D9-0CB2505F1B5F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B56F448-6AB7-49F9-B29E-A00CC42FE3A4}">
      <dgm:prSet phldrT="[Text]"/>
      <dgm:spPr/>
      <dgm:t>
        <a:bodyPr/>
        <a:lstStyle/>
        <a:p>
          <a:r>
            <a:rPr lang="en-US" dirty="0"/>
            <a:t>Initial version</a:t>
          </a:r>
        </a:p>
      </dgm:t>
    </dgm:pt>
    <dgm:pt modelId="{5080458B-8AD2-4AEB-A82C-264282AFB159}" type="parTrans" cxnId="{B841188E-6443-4BBD-B6C9-B465FB34D081}">
      <dgm:prSet/>
      <dgm:spPr/>
      <dgm:t>
        <a:bodyPr/>
        <a:lstStyle/>
        <a:p>
          <a:endParaRPr lang="en-US"/>
        </a:p>
      </dgm:t>
    </dgm:pt>
    <dgm:pt modelId="{37010E41-5CB6-42D0-8165-60B84055D86A}" type="sibTrans" cxnId="{B841188E-6443-4BBD-B6C9-B465FB34D081}">
      <dgm:prSet/>
      <dgm:spPr/>
      <dgm:t>
        <a:bodyPr/>
        <a:lstStyle/>
        <a:p>
          <a:endParaRPr lang="en-US"/>
        </a:p>
      </dgm:t>
    </dgm:pt>
    <dgm:pt modelId="{35930190-B7D8-4657-AE5F-CEAEB13C71B7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 err="1"/>
            <a:t>OnOpen</a:t>
          </a:r>
          <a:endParaRPr lang="en-US" dirty="0"/>
        </a:p>
      </dgm:t>
    </dgm:pt>
    <dgm:pt modelId="{2B104F07-D23D-4019-BA89-3F003A3D3512}" type="parTrans" cxnId="{722B3BB3-2170-4133-8631-43B23F67B404}">
      <dgm:prSet/>
      <dgm:spPr/>
      <dgm:t>
        <a:bodyPr/>
        <a:lstStyle/>
        <a:p>
          <a:endParaRPr lang="en-US"/>
        </a:p>
      </dgm:t>
    </dgm:pt>
    <dgm:pt modelId="{A573A57C-C193-4A17-A5DF-3DEB04820B3F}" type="sibTrans" cxnId="{722B3BB3-2170-4133-8631-43B23F67B404}">
      <dgm:prSet/>
      <dgm:spPr/>
      <dgm:t>
        <a:bodyPr/>
        <a:lstStyle/>
        <a:p>
          <a:endParaRPr lang="en-US"/>
        </a:p>
      </dgm:t>
    </dgm:pt>
    <dgm:pt modelId="{8A75DD88-2236-4F87-8B79-615A7FD2045D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 err="1"/>
            <a:t>OnClose</a:t>
          </a:r>
          <a:endParaRPr lang="en-US" dirty="0"/>
        </a:p>
      </dgm:t>
    </dgm:pt>
    <dgm:pt modelId="{A6EDA9CA-47CA-4859-9A02-C2A63F3C07A3}" type="parTrans" cxnId="{B8C3A9F8-346B-4552-B6DD-4E387277311A}">
      <dgm:prSet/>
      <dgm:spPr/>
      <dgm:t>
        <a:bodyPr/>
        <a:lstStyle/>
        <a:p>
          <a:endParaRPr lang="en-US"/>
        </a:p>
      </dgm:t>
    </dgm:pt>
    <dgm:pt modelId="{747422B1-683D-4FF7-B3DB-27CF2033CEE5}" type="sibTrans" cxnId="{B8C3A9F8-346B-4552-B6DD-4E387277311A}">
      <dgm:prSet/>
      <dgm:spPr/>
      <dgm:t>
        <a:bodyPr/>
        <a:lstStyle/>
        <a:p>
          <a:endParaRPr lang="en-US"/>
        </a:p>
      </dgm:t>
    </dgm:pt>
    <dgm:pt modelId="{2E8B5DE9-668E-4BDA-9D7C-3E67B549555A}">
      <dgm:prSet phldrT="[Text]"/>
      <dgm:spPr/>
      <dgm:t>
        <a:bodyPr/>
        <a:lstStyle/>
        <a:p>
          <a:r>
            <a:rPr lang="en-US"/>
            <a:t>OnClick</a:t>
          </a:r>
          <a:endParaRPr lang="en-US" dirty="0"/>
        </a:p>
      </dgm:t>
    </dgm:pt>
    <dgm:pt modelId="{0A187DBF-EAFD-4204-BF8C-3FF3AD848768}" type="parTrans" cxnId="{D4B0DC8B-FDFD-4E00-8129-3BE4E13E575B}">
      <dgm:prSet/>
      <dgm:spPr/>
      <dgm:t>
        <a:bodyPr/>
        <a:lstStyle/>
        <a:p>
          <a:endParaRPr lang="en-US"/>
        </a:p>
      </dgm:t>
    </dgm:pt>
    <dgm:pt modelId="{B4AD09C0-C046-4F12-BD56-813AF67B1927}" type="sibTrans" cxnId="{D4B0DC8B-FDFD-4E00-8129-3BE4E13E575B}">
      <dgm:prSet/>
      <dgm:spPr/>
      <dgm:t>
        <a:bodyPr/>
        <a:lstStyle/>
        <a:p>
          <a:endParaRPr lang="en-US"/>
        </a:p>
      </dgm:t>
    </dgm:pt>
    <dgm:pt modelId="{07947AAC-3366-4560-8012-50AE61710932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/>
            <a:t>ep bypass</a:t>
          </a:r>
        </a:p>
      </dgm:t>
    </dgm:pt>
    <dgm:pt modelId="{70647FB1-38BE-4030-AF5F-978A0DEE5609}" type="parTrans" cxnId="{F1D4182C-655B-41BB-958F-E112FBA766AA}">
      <dgm:prSet/>
      <dgm:spPr/>
      <dgm:t>
        <a:bodyPr/>
        <a:lstStyle/>
        <a:p>
          <a:endParaRPr lang="en-US"/>
        </a:p>
      </dgm:t>
    </dgm:pt>
    <dgm:pt modelId="{A815170F-17E7-4D35-B8A8-5CACF9CF85C7}" type="sibTrans" cxnId="{F1D4182C-655B-41BB-958F-E112FBA766AA}">
      <dgm:prSet/>
      <dgm:spPr/>
      <dgm:t>
        <a:bodyPr/>
        <a:lstStyle/>
        <a:p>
          <a:endParaRPr lang="en-US"/>
        </a:p>
      </dgm:t>
    </dgm:pt>
    <dgm:pt modelId="{5F52823B-A880-465D-9C2D-B46845E70EEC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Final version</a:t>
          </a:r>
        </a:p>
      </dgm:t>
    </dgm:pt>
    <dgm:pt modelId="{7A6BB99D-2BFF-40D4-A29B-4C45B867EC0B}" type="parTrans" cxnId="{CA420117-F0C2-44E6-98FE-0F204B6BA73B}">
      <dgm:prSet/>
      <dgm:spPr/>
      <dgm:t>
        <a:bodyPr/>
        <a:lstStyle/>
        <a:p>
          <a:endParaRPr lang="en-US"/>
        </a:p>
      </dgm:t>
    </dgm:pt>
    <dgm:pt modelId="{01896861-E902-4885-9ED3-2CA76F708ABE}" type="sibTrans" cxnId="{CA420117-F0C2-44E6-98FE-0F204B6BA73B}">
      <dgm:prSet/>
      <dgm:spPr/>
      <dgm:t>
        <a:bodyPr/>
        <a:lstStyle/>
        <a:p>
          <a:endParaRPr lang="en-US"/>
        </a:p>
      </dgm:t>
    </dgm:pt>
    <dgm:pt modelId="{000F813D-A8AF-429B-A447-30671646F8F1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Don’t bypass</a:t>
          </a:r>
        </a:p>
      </dgm:t>
    </dgm:pt>
    <dgm:pt modelId="{C67A3932-84DE-4D66-A9EC-534133F29419}" type="parTrans" cxnId="{353DF219-04A6-4433-A63E-D1AB566FED97}">
      <dgm:prSet/>
      <dgm:spPr/>
      <dgm:t>
        <a:bodyPr/>
        <a:lstStyle/>
        <a:p>
          <a:endParaRPr lang="en-US"/>
        </a:p>
      </dgm:t>
    </dgm:pt>
    <dgm:pt modelId="{BB04D7BD-0004-42C0-97C8-713641A271A3}" type="sibTrans" cxnId="{353DF219-04A6-4433-A63E-D1AB566FED97}">
      <dgm:prSet/>
      <dgm:spPr/>
      <dgm:t>
        <a:bodyPr/>
        <a:lstStyle/>
        <a:p>
          <a:endParaRPr lang="en-US"/>
        </a:p>
      </dgm:t>
    </dgm:pt>
    <dgm:pt modelId="{E49512C5-480D-467F-BD5F-FC8F20036E2D}" type="pres">
      <dgm:prSet presAssocID="{F7CE5679-0071-4E6E-A1D9-0CB2505F1B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74E4D00-EE2D-4E89-A021-B300035746EB}" type="pres">
      <dgm:prSet presAssocID="{6B56F448-6AB7-49F9-B29E-A00CC42FE3A4}" presName="hierRoot1" presStyleCnt="0">
        <dgm:presLayoutVars>
          <dgm:hierBranch val="init"/>
        </dgm:presLayoutVars>
      </dgm:prSet>
      <dgm:spPr/>
    </dgm:pt>
    <dgm:pt modelId="{6F1144AE-2E61-4936-AABA-9BC8956AEDE2}" type="pres">
      <dgm:prSet presAssocID="{6B56F448-6AB7-49F9-B29E-A00CC42FE3A4}" presName="rootComposite1" presStyleCnt="0"/>
      <dgm:spPr/>
    </dgm:pt>
    <dgm:pt modelId="{1E6E462C-A633-4CA6-A2C7-2C8AE2F9CFB1}" type="pres">
      <dgm:prSet presAssocID="{6B56F448-6AB7-49F9-B29E-A00CC42FE3A4}" presName="rootText1" presStyleLbl="node0" presStyleIdx="0" presStyleCnt="1">
        <dgm:presLayoutVars>
          <dgm:chPref val="3"/>
        </dgm:presLayoutVars>
      </dgm:prSet>
      <dgm:spPr/>
    </dgm:pt>
    <dgm:pt modelId="{B761EB4F-E959-43BF-8F36-FE5CEEC19C31}" type="pres">
      <dgm:prSet presAssocID="{6B56F448-6AB7-49F9-B29E-A00CC42FE3A4}" presName="rootConnector1" presStyleLbl="node1" presStyleIdx="0" presStyleCnt="0"/>
      <dgm:spPr/>
    </dgm:pt>
    <dgm:pt modelId="{C345FB10-EA48-4A58-872A-B1F74BE5EB59}" type="pres">
      <dgm:prSet presAssocID="{6B56F448-6AB7-49F9-B29E-A00CC42FE3A4}" presName="hierChild2" presStyleCnt="0"/>
      <dgm:spPr/>
    </dgm:pt>
    <dgm:pt modelId="{5BC2D1B9-5769-4557-90D4-CFC085ACF664}" type="pres">
      <dgm:prSet presAssocID="{2B104F07-D23D-4019-BA89-3F003A3D3512}" presName="Name64" presStyleLbl="parChTrans1D2" presStyleIdx="0" presStyleCnt="3"/>
      <dgm:spPr/>
    </dgm:pt>
    <dgm:pt modelId="{71CCAE29-60F9-4074-91DD-BFD5D23D154A}" type="pres">
      <dgm:prSet presAssocID="{35930190-B7D8-4657-AE5F-CEAEB13C71B7}" presName="hierRoot2" presStyleCnt="0">
        <dgm:presLayoutVars>
          <dgm:hierBranch val="init"/>
        </dgm:presLayoutVars>
      </dgm:prSet>
      <dgm:spPr/>
    </dgm:pt>
    <dgm:pt modelId="{C7D258E7-77D2-4B25-8132-1687F6A111FC}" type="pres">
      <dgm:prSet presAssocID="{35930190-B7D8-4657-AE5F-CEAEB13C71B7}" presName="rootComposite" presStyleCnt="0"/>
      <dgm:spPr/>
    </dgm:pt>
    <dgm:pt modelId="{63A597EE-A142-428C-9DB5-C2A985311E7E}" type="pres">
      <dgm:prSet presAssocID="{35930190-B7D8-4657-AE5F-CEAEB13C71B7}" presName="rootText" presStyleLbl="node2" presStyleIdx="0" presStyleCnt="3">
        <dgm:presLayoutVars>
          <dgm:chPref val="3"/>
        </dgm:presLayoutVars>
      </dgm:prSet>
      <dgm:spPr/>
    </dgm:pt>
    <dgm:pt modelId="{77F60BE8-C858-42FC-BE8B-59C70C86E6C4}" type="pres">
      <dgm:prSet presAssocID="{35930190-B7D8-4657-AE5F-CEAEB13C71B7}" presName="rootConnector" presStyleLbl="node2" presStyleIdx="0" presStyleCnt="3"/>
      <dgm:spPr/>
    </dgm:pt>
    <dgm:pt modelId="{DEDE5B33-65EE-44DE-9830-AC2E5745178D}" type="pres">
      <dgm:prSet presAssocID="{35930190-B7D8-4657-AE5F-CEAEB13C71B7}" presName="hierChild4" presStyleCnt="0"/>
      <dgm:spPr/>
    </dgm:pt>
    <dgm:pt modelId="{AB7A9A17-281C-4E11-89C8-9A7A75085C70}" type="pres">
      <dgm:prSet presAssocID="{35930190-B7D8-4657-AE5F-CEAEB13C71B7}" presName="hierChild5" presStyleCnt="0"/>
      <dgm:spPr/>
    </dgm:pt>
    <dgm:pt modelId="{AC63CD46-E356-4718-B076-42F95F730AA5}" type="pres">
      <dgm:prSet presAssocID="{A6EDA9CA-47CA-4859-9A02-C2A63F3C07A3}" presName="Name64" presStyleLbl="parChTrans1D2" presStyleIdx="1" presStyleCnt="3"/>
      <dgm:spPr/>
    </dgm:pt>
    <dgm:pt modelId="{917B3259-D921-4A50-9164-B326FDA78070}" type="pres">
      <dgm:prSet presAssocID="{8A75DD88-2236-4F87-8B79-615A7FD2045D}" presName="hierRoot2" presStyleCnt="0">
        <dgm:presLayoutVars>
          <dgm:hierBranch val="init"/>
        </dgm:presLayoutVars>
      </dgm:prSet>
      <dgm:spPr/>
    </dgm:pt>
    <dgm:pt modelId="{3CAD16C5-464C-4AA7-81B6-6D7E98DFFE1D}" type="pres">
      <dgm:prSet presAssocID="{8A75DD88-2236-4F87-8B79-615A7FD2045D}" presName="rootComposite" presStyleCnt="0"/>
      <dgm:spPr/>
    </dgm:pt>
    <dgm:pt modelId="{3A8B82D1-EDB3-47BC-AB5C-44AC1F6D9DDE}" type="pres">
      <dgm:prSet presAssocID="{8A75DD88-2236-4F87-8B79-615A7FD2045D}" presName="rootText" presStyleLbl="node2" presStyleIdx="1" presStyleCnt="3">
        <dgm:presLayoutVars>
          <dgm:chPref val="3"/>
        </dgm:presLayoutVars>
      </dgm:prSet>
      <dgm:spPr/>
    </dgm:pt>
    <dgm:pt modelId="{FE6FF13E-1851-42CE-9F63-87992A24EFAB}" type="pres">
      <dgm:prSet presAssocID="{8A75DD88-2236-4F87-8B79-615A7FD2045D}" presName="rootConnector" presStyleLbl="node2" presStyleIdx="1" presStyleCnt="3"/>
      <dgm:spPr/>
    </dgm:pt>
    <dgm:pt modelId="{F9FCC125-C49D-47A4-BEC4-238C479F85C2}" type="pres">
      <dgm:prSet presAssocID="{8A75DD88-2236-4F87-8B79-615A7FD2045D}" presName="hierChild4" presStyleCnt="0"/>
      <dgm:spPr/>
    </dgm:pt>
    <dgm:pt modelId="{B183FA11-FCB6-4B77-A188-783C9864A347}" type="pres">
      <dgm:prSet presAssocID="{8A75DD88-2236-4F87-8B79-615A7FD2045D}" presName="hierChild5" presStyleCnt="0"/>
      <dgm:spPr/>
    </dgm:pt>
    <dgm:pt modelId="{9FA714C8-4E0F-4CBA-8D11-72D2CA024697}" type="pres">
      <dgm:prSet presAssocID="{0A187DBF-EAFD-4204-BF8C-3FF3AD848768}" presName="Name64" presStyleLbl="parChTrans1D2" presStyleIdx="2" presStyleCnt="3"/>
      <dgm:spPr/>
    </dgm:pt>
    <dgm:pt modelId="{506A37FA-12CE-42AB-B539-9D11D5D06725}" type="pres">
      <dgm:prSet presAssocID="{2E8B5DE9-668E-4BDA-9D7C-3E67B549555A}" presName="hierRoot2" presStyleCnt="0">
        <dgm:presLayoutVars>
          <dgm:hierBranch val="init"/>
        </dgm:presLayoutVars>
      </dgm:prSet>
      <dgm:spPr/>
    </dgm:pt>
    <dgm:pt modelId="{E9949D53-519E-4127-98A0-9FFF68268EA4}" type="pres">
      <dgm:prSet presAssocID="{2E8B5DE9-668E-4BDA-9D7C-3E67B549555A}" presName="rootComposite" presStyleCnt="0"/>
      <dgm:spPr/>
    </dgm:pt>
    <dgm:pt modelId="{D8CA9C43-54F1-445F-AB65-35071BA68153}" type="pres">
      <dgm:prSet presAssocID="{2E8B5DE9-668E-4BDA-9D7C-3E67B549555A}" presName="rootText" presStyleLbl="node2" presStyleIdx="2" presStyleCnt="3">
        <dgm:presLayoutVars>
          <dgm:chPref val="3"/>
        </dgm:presLayoutVars>
      </dgm:prSet>
      <dgm:spPr/>
    </dgm:pt>
    <dgm:pt modelId="{C3D9A2BD-6075-45C6-B8CC-DFAA906BD35A}" type="pres">
      <dgm:prSet presAssocID="{2E8B5DE9-668E-4BDA-9D7C-3E67B549555A}" presName="rootConnector" presStyleLbl="node2" presStyleIdx="2" presStyleCnt="3"/>
      <dgm:spPr/>
    </dgm:pt>
    <dgm:pt modelId="{19E72F13-68FD-4CFF-A920-DB0F30A31B10}" type="pres">
      <dgm:prSet presAssocID="{2E8B5DE9-668E-4BDA-9D7C-3E67B549555A}" presName="hierChild4" presStyleCnt="0"/>
      <dgm:spPr/>
    </dgm:pt>
    <dgm:pt modelId="{11008DBF-C29C-46A3-9C1B-8317BCCE360A}" type="pres">
      <dgm:prSet presAssocID="{70647FB1-38BE-4030-AF5F-978A0DEE5609}" presName="Name64" presStyleLbl="parChTrans1D3" presStyleIdx="0" presStyleCnt="2"/>
      <dgm:spPr/>
    </dgm:pt>
    <dgm:pt modelId="{F6470BD6-F1C0-4E7A-8FC1-C2D0BB0E5511}" type="pres">
      <dgm:prSet presAssocID="{07947AAC-3366-4560-8012-50AE61710932}" presName="hierRoot2" presStyleCnt="0">
        <dgm:presLayoutVars>
          <dgm:hierBranch val="init"/>
        </dgm:presLayoutVars>
      </dgm:prSet>
      <dgm:spPr/>
    </dgm:pt>
    <dgm:pt modelId="{6473202C-B8F1-4944-9AAF-16EA74E7E25C}" type="pres">
      <dgm:prSet presAssocID="{07947AAC-3366-4560-8012-50AE61710932}" presName="rootComposite" presStyleCnt="0"/>
      <dgm:spPr/>
    </dgm:pt>
    <dgm:pt modelId="{D211C80A-6570-4E8D-9936-7F0469AC62AA}" type="pres">
      <dgm:prSet presAssocID="{07947AAC-3366-4560-8012-50AE61710932}" presName="rootText" presStyleLbl="node3" presStyleIdx="0" presStyleCnt="2">
        <dgm:presLayoutVars>
          <dgm:chPref val="3"/>
        </dgm:presLayoutVars>
      </dgm:prSet>
      <dgm:spPr/>
    </dgm:pt>
    <dgm:pt modelId="{2A9E8832-5810-493F-81CB-C828F264EA1E}" type="pres">
      <dgm:prSet presAssocID="{07947AAC-3366-4560-8012-50AE61710932}" presName="rootConnector" presStyleLbl="node3" presStyleIdx="0" presStyleCnt="2"/>
      <dgm:spPr/>
    </dgm:pt>
    <dgm:pt modelId="{D0017FE7-A9E7-41DF-8A52-23E5965E995E}" type="pres">
      <dgm:prSet presAssocID="{07947AAC-3366-4560-8012-50AE61710932}" presName="hierChild4" presStyleCnt="0"/>
      <dgm:spPr/>
    </dgm:pt>
    <dgm:pt modelId="{BC526C37-7CC7-41CD-ADDA-3D9C3E999017}" type="pres">
      <dgm:prSet presAssocID="{7A6BB99D-2BFF-40D4-A29B-4C45B867EC0B}" presName="Name64" presStyleLbl="parChTrans1D4" presStyleIdx="0" presStyleCnt="1"/>
      <dgm:spPr/>
    </dgm:pt>
    <dgm:pt modelId="{F12E1190-0EA8-4FCB-ADFE-21D6AB08E783}" type="pres">
      <dgm:prSet presAssocID="{5F52823B-A880-465D-9C2D-B46845E70EEC}" presName="hierRoot2" presStyleCnt="0">
        <dgm:presLayoutVars>
          <dgm:hierBranch val="init"/>
        </dgm:presLayoutVars>
      </dgm:prSet>
      <dgm:spPr/>
    </dgm:pt>
    <dgm:pt modelId="{F3C11870-2462-4BB2-BF4B-BD0448B88A14}" type="pres">
      <dgm:prSet presAssocID="{5F52823B-A880-465D-9C2D-B46845E70EEC}" presName="rootComposite" presStyleCnt="0"/>
      <dgm:spPr/>
    </dgm:pt>
    <dgm:pt modelId="{28CA0806-F571-458C-8052-B93A4F72F9CA}" type="pres">
      <dgm:prSet presAssocID="{5F52823B-A880-465D-9C2D-B46845E70EEC}" presName="rootText" presStyleLbl="node4" presStyleIdx="0" presStyleCnt="1">
        <dgm:presLayoutVars>
          <dgm:chPref val="3"/>
        </dgm:presLayoutVars>
      </dgm:prSet>
      <dgm:spPr/>
    </dgm:pt>
    <dgm:pt modelId="{6A3ED81E-A3F9-45FD-939D-AA353B060557}" type="pres">
      <dgm:prSet presAssocID="{5F52823B-A880-465D-9C2D-B46845E70EEC}" presName="rootConnector" presStyleLbl="node4" presStyleIdx="0" presStyleCnt="1"/>
      <dgm:spPr/>
    </dgm:pt>
    <dgm:pt modelId="{6512F8D3-BE8D-4865-83E9-60EB0330BC94}" type="pres">
      <dgm:prSet presAssocID="{5F52823B-A880-465D-9C2D-B46845E70EEC}" presName="hierChild4" presStyleCnt="0"/>
      <dgm:spPr/>
    </dgm:pt>
    <dgm:pt modelId="{3C6E13B7-B95E-47F8-99CF-65B4DF3466D7}" type="pres">
      <dgm:prSet presAssocID="{5F52823B-A880-465D-9C2D-B46845E70EEC}" presName="hierChild5" presStyleCnt="0"/>
      <dgm:spPr/>
    </dgm:pt>
    <dgm:pt modelId="{0CEB4354-BE92-4366-97DD-91D8A0F5CBE5}" type="pres">
      <dgm:prSet presAssocID="{07947AAC-3366-4560-8012-50AE61710932}" presName="hierChild5" presStyleCnt="0"/>
      <dgm:spPr/>
    </dgm:pt>
    <dgm:pt modelId="{05C9EEB3-03B0-46CC-A3C1-49556641B77E}" type="pres">
      <dgm:prSet presAssocID="{C67A3932-84DE-4D66-A9EC-534133F29419}" presName="Name64" presStyleLbl="parChTrans1D3" presStyleIdx="1" presStyleCnt="2"/>
      <dgm:spPr/>
    </dgm:pt>
    <dgm:pt modelId="{066208A9-BEE4-485E-A80F-C8EAC9D4A811}" type="pres">
      <dgm:prSet presAssocID="{000F813D-A8AF-429B-A447-30671646F8F1}" presName="hierRoot2" presStyleCnt="0">
        <dgm:presLayoutVars>
          <dgm:hierBranch val="init"/>
        </dgm:presLayoutVars>
      </dgm:prSet>
      <dgm:spPr/>
    </dgm:pt>
    <dgm:pt modelId="{0851DECB-86CA-423A-BD28-C0130C34D7E8}" type="pres">
      <dgm:prSet presAssocID="{000F813D-A8AF-429B-A447-30671646F8F1}" presName="rootComposite" presStyleCnt="0"/>
      <dgm:spPr/>
    </dgm:pt>
    <dgm:pt modelId="{61BB15E3-D393-479C-8170-933122D69052}" type="pres">
      <dgm:prSet presAssocID="{000F813D-A8AF-429B-A447-30671646F8F1}" presName="rootText" presStyleLbl="node3" presStyleIdx="1" presStyleCnt="2">
        <dgm:presLayoutVars>
          <dgm:chPref val="3"/>
        </dgm:presLayoutVars>
      </dgm:prSet>
      <dgm:spPr/>
    </dgm:pt>
    <dgm:pt modelId="{E506C89B-D880-46B2-9063-361542D7DEB7}" type="pres">
      <dgm:prSet presAssocID="{000F813D-A8AF-429B-A447-30671646F8F1}" presName="rootConnector" presStyleLbl="node3" presStyleIdx="1" presStyleCnt="2"/>
      <dgm:spPr/>
    </dgm:pt>
    <dgm:pt modelId="{F0D9D1DF-D324-4C57-AE82-570943E7E820}" type="pres">
      <dgm:prSet presAssocID="{000F813D-A8AF-429B-A447-30671646F8F1}" presName="hierChild4" presStyleCnt="0"/>
      <dgm:spPr/>
    </dgm:pt>
    <dgm:pt modelId="{ECFCE97B-9909-4322-8782-C37515B91B1E}" type="pres">
      <dgm:prSet presAssocID="{000F813D-A8AF-429B-A447-30671646F8F1}" presName="hierChild5" presStyleCnt="0"/>
      <dgm:spPr/>
    </dgm:pt>
    <dgm:pt modelId="{1F8376DB-907E-48D3-9C1B-DC07B9E45A95}" type="pres">
      <dgm:prSet presAssocID="{2E8B5DE9-668E-4BDA-9D7C-3E67B549555A}" presName="hierChild5" presStyleCnt="0"/>
      <dgm:spPr/>
    </dgm:pt>
    <dgm:pt modelId="{3FC924FB-4088-4D46-9691-EACFC9D87356}" type="pres">
      <dgm:prSet presAssocID="{6B56F448-6AB7-49F9-B29E-A00CC42FE3A4}" presName="hierChild3" presStyleCnt="0"/>
      <dgm:spPr/>
    </dgm:pt>
  </dgm:ptLst>
  <dgm:cxnLst>
    <dgm:cxn modelId="{194C1C02-F37D-461F-ABF0-3FA0CE86AA63}" type="presOf" srcId="{07947AAC-3366-4560-8012-50AE61710932}" destId="{2A9E8832-5810-493F-81CB-C828F264EA1E}" srcOrd="1" destOrd="0" presId="urn:microsoft.com/office/officeart/2009/3/layout/HorizontalOrganizationChart"/>
    <dgm:cxn modelId="{5A01A602-1F0E-4247-A5B7-7276E49EA7CF}" type="presOf" srcId="{6B56F448-6AB7-49F9-B29E-A00CC42FE3A4}" destId="{B761EB4F-E959-43BF-8F36-FE5CEEC19C31}" srcOrd="1" destOrd="0" presId="urn:microsoft.com/office/officeart/2009/3/layout/HorizontalOrganizationChart"/>
    <dgm:cxn modelId="{F299C504-97A8-4C25-B78E-3F17979791E8}" type="presOf" srcId="{2E8B5DE9-668E-4BDA-9D7C-3E67B549555A}" destId="{D8CA9C43-54F1-445F-AB65-35071BA68153}" srcOrd="0" destOrd="0" presId="urn:microsoft.com/office/officeart/2009/3/layout/HorizontalOrganizationChart"/>
    <dgm:cxn modelId="{5D9D4115-0FF7-456E-BF86-BCB7B8912FC0}" type="presOf" srcId="{6B56F448-6AB7-49F9-B29E-A00CC42FE3A4}" destId="{1E6E462C-A633-4CA6-A2C7-2C8AE2F9CFB1}" srcOrd="0" destOrd="0" presId="urn:microsoft.com/office/officeart/2009/3/layout/HorizontalOrganizationChart"/>
    <dgm:cxn modelId="{CA420117-F0C2-44E6-98FE-0F204B6BA73B}" srcId="{07947AAC-3366-4560-8012-50AE61710932}" destId="{5F52823B-A880-465D-9C2D-B46845E70EEC}" srcOrd="0" destOrd="0" parTransId="{7A6BB99D-2BFF-40D4-A29B-4C45B867EC0B}" sibTransId="{01896861-E902-4885-9ED3-2CA76F708ABE}"/>
    <dgm:cxn modelId="{353DF219-04A6-4433-A63E-D1AB566FED97}" srcId="{2E8B5DE9-668E-4BDA-9D7C-3E67B549555A}" destId="{000F813D-A8AF-429B-A447-30671646F8F1}" srcOrd="1" destOrd="0" parTransId="{C67A3932-84DE-4D66-A9EC-534133F29419}" sibTransId="{BB04D7BD-0004-42C0-97C8-713641A271A3}"/>
    <dgm:cxn modelId="{DD1B5728-9FD5-4B02-AEA5-025DC8CA29BE}" type="presOf" srcId="{8A75DD88-2236-4F87-8B79-615A7FD2045D}" destId="{FE6FF13E-1851-42CE-9F63-87992A24EFAB}" srcOrd="1" destOrd="0" presId="urn:microsoft.com/office/officeart/2009/3/layout/HorizontalOrganizationChart"/>
    <dgm:cxn modelId="{F1D4182C-655B-41BB-958F-E112FBA766AA}" srcId="{2E8B5DE9-668E-4BDA-9D7C-3E67B549555A}" destId="{07947AAC-3366-4560-8012-50AE61710932}" srcOrd="0" destOrd="0" parTransId="{70647FB1-38BE-4030-AF5F-978A0DEE5609}" sibTransId="{A815170F-17E7-4D35-B8A8-5CACF9CF85C7}"/>
    <dgm:cxn modelId="{50DFFF3C-1866-43D7-A821-8B2CBE33B010}" type="presOf" srcId="{07947AAC-3366-4560-8012-50AE61710932}" destId="{D211C80A-6570-4E8D-9936-7F0469AC62AA}" srcOrd="0" destOrd="0" presId="urn:microsoft.com/office/officeart/2009/3/layout/HorizontalOrganizationChart"/>
    <dgm:cxn modelId="{2D541068-D730-4183-9AA9-D961372F3CD8}" type="presOf" srcId="{2E8B5DE9-668E-4BDA-9D7C-3E67B549555A}" destId="{C3D9A2BD-6075-45C6-B8CC-DFAA906BD35A}" srcOrd="1" destOrd="0" presId="urn:microsoft.com/office/officeart/2009/3/layout/HorizontalOrganizationChart"/>
    <dgm:cxn modelId="{202DF36B-0BE1-408F-A6E8-09B2BA1AAD63}" type="presOf" srcId="{7A6BB99D-2BFF-40D4-A29B-4C45B867EC0B}" destId="{BC526C37-7CC7-41CD-ADDA-3D9C3E999017}" srcOrd="0" destOrd="0" presId="urn:microsoft.com/office/officeart/2009/3/layout/HorizontalOrganizationChart"/>
    <dgm:cxn modelId="{175D486C-2B19-4CBA-B4BA-EAA3DCABDF82}" type="presOf" srcId="{5F52823B-A880-465D-9C2D-B46845E70EEC}" destId="{28CA0806-F571-458C-8052-B93A4F72F9CA}" srcOrd="0" destOrd="0" presId="urn:microsoft.com/office/officeart/2009/3/layout/HorizontalOrganizationChart"/>
    <dgm:cxn modelId="{137B0E55-CB1B-44A5-8B2A-439138F5AB6A}" type="presOf" srcId="{000F813D-A8AF-429B-A447-30671646F8F1}" destId="{E506C89B-D880-46B2-9063-361542D7DEB7}" srcOrd="1" destOrd="0" presId="urn:microsoft.com/office/officeart/2009/3/layout/HorizontalOrganizationChart"/>
    <dgm:cxn modelId="{C9119980-22C0-4E00-BB93-65D7A920AC0E}" type="presOf" srcId="{000F813D-A8AF-429B-A447-30671646F8F1}" destId="{61BB15E3-D393-479C-8170-933122D69052}" srcOrd="0" destOrd="0" presId="urn:microsoft.com/office/officeart/2009/3/layout/HorizontalOrganizationChart"/>
    <dgm:cxn modelId="{26373C82-586C-4616-97E4-FDC8E29A6666}" type="presOf" srcId="{35930190-B7D8-4657-AE5F-CEAEB13C71B7}" destId="{77F60BE8-C858-42FC-BE8B-59C70C86E6C4}" srcOrd="1" destOrd="0" presId="urn:microsoft.com/office/officeart/2009/3/layout/HorizontalOrganizationChart"/>
    <dgm:cxn modelId="{B1011188-37AF-44B2-8C4E-AC70E1A88B15}" type="presOf" srcId="{8A75DD88-2236-4F87-8B79-615A7FD2045D}" destId="{3A8B82D1-EDB3-47BC-AB5C-44AC1F6D9DDE}" srcOrd="0" destOrd="0" presId="urn:microsoft.com/office/officeart/2009/3/layout/HorizontalOrganizationChart"/>
    <dgm:cxn modelId="{D4B0DC8B-FDFD-4E00-8129-3BE4E13E575B}" srcId="{6B56F448-6AB7-49F9-B29E-A00CC42FE3A4}" destId="{2E8B5DE9-668E-4BDA-9D7C-3E67B549555A}" srcOrd="2" destOrd="0" parTransId="{0A187DBF-EAFD-4204-BF8C-3FF3AD848768}" sibTransId="{B4AD09C0-C046-4F12-BD56-813AF67B1927}"/>
    <dgm:cxn modelId="{B841188E-6443-4BBD-B6C9-B465FB34D081}" srcId="{F7CE5679-0071-4E6E-A1D9-0CB2505F1B5F}" destId="{6B56F448-6AB7-49F9-B29E-A00CC42FE3A4}" srcOrd="0" destOrd="0" parTransId="{5080458B-8AD2-4AEB-A82C-264282AFB159}" sibTransId="{37010E41-5CB6-42D0-8165-60B84055D86A}"/>
    <dgm:cxn modelId="{0DFB5292-2138-4CA6-B57F-3AB1837186D3}" type="presOf" srcId="{35930190-B7D8-4657-AE5F-CEAEB13C71B7}" destId="{63A597EE-A142-428C-9DB5-C2A985311E7E}" srcOrd="0" destOrd="0" presId="urn:microsoft.com/office/officeart/2009/3/layout/HorizontalOrganizationChart"/>
    <dgm:cxn modelId="{18AB03A8-9B10-4886-A122-57059B2CCF5C}" type="presOf" srcId="{C67A3932-84DE-4D66-A9EC-534133F29419}" destId="{05C9EEB3-03B0-46CC-A3C1-49556641B77E}" srcOrd="0" destOrd="0" presId="urn:microsoft.com/office/officeart/2009/3/layout/HorizontalOrganizationChart"/>
    <dgm:cxn modelId="{DFCA4DB1-49AA-4511-BD58-53864BAC5D58}" type="presOf" srcId="{0A187DBF-EAFD-4204-BF8C-3FF3AD848768}" destId="{9FA714C8-4E0F-4CBA-8D11-72D2CA024697}" srcOrd="0" destOrd="0" presId="urn:microsoft.com/office/officeart/2009/3/layout/HorizontalOrganizationChart"/>
    <dgm:cxn modelId="{722B3BB3-2170-4133-8631-43B23F67B404}" srcId="{6B56F448-6AB7-49F9-B29E-A00CC42FE3A4}" destId="{35930190-B7D8-4657-AE5F-CEAEB13C71B7}" srcOrd="0" destOrd="0" parTransId="{2B104F07-D23D-4019-BA89-3F003A3D3512}" sibTransId="{A573A57C-C193-4A17-A5DF-3DEB04820B3F}"/>
    <dgm:cxn modelId="{3743CAC2-90F0-4DB5-A391-A14F6DC7CD1B}" type="presOf" srcId="{70647FB1-38BE-4030-AF5F-978A0DEE5609}" destId="{11008DBF-C29C-46A3-9C1B-8317BCCE360A}" srcOrd="0" destOrd="0" presId="urn:microsoft.com/office/officeart/2009/3/layout/HorizontalOrganizationChart"/>
    <dgm:cxn modelId="{6BF423C8-AF61-42F7-998C-9B7CA27E7D9B}" type="presOf" srcId="{2B104F07-D23D-4019-BA89-3F003A3D3512}" destId="{5BC2D1B9-5769-4557-90D4-CFC085ACF664}" srcOrd="0" destOrd="0" presId="urn:microsoft.com/office/officeart/2009/3/layout/HorizontalOrganizationChart"/>
    <dgm:cxn modelId="{A5251BCA-48ED-407B-AC55-AB3E6008A9EB}" type="presOf" srcId="{A6EDA9CA-47CA-4859-9A02-C2A63F3C07A3}" destId="{AC63CD46-E356-4718-B076-42F95F730AA5}" srcOrd="0" destOrd="0" presId="urn:microsoft.com/office/officeart/2009/3/layout/HorizontalOrganizationChart"/>
    <dgm:cxn modelId="{61D565D2-0F5C-49FF-A0DE-41E034B2D6F7}" type="presOf" srcId="{F7CE5679-0071-4E6E-A1D9-0CB2505F1B5F}" destId="{E49512C5-480D-467F-BD5F-FC8F20036E2D}" srcOrd="0" destOrd="0" presId="urn:microsoft.com/office/officeart/2009/3/layout/HorizontalOrganizationChart"/>
    <dgm:cxn modelId="{5191E3D3-FE79-412F-B471-4004BEC60534}" type="presOf" srcId="{5F52823B-A880-465D-9C2D-B46845E70EEC}" destId="{6A3ED81E-A3F9-45FD-939D-AA353B060557}" srcOrd="1" destOrd="0" presId="urn:microsoft.com/office/officeart/2009/3/layout/HorizontalOrganizationChart"/>
    <dgm:cxn modelId="{B8C3A9F8-346B-4552-B6DD-4E387277311A}" srcId="{6B56F448-6AB7-49F9-B29E-A00CC42FE3A4}" destId="{8A75DD88-2236-4F87-8B79-615A7FD2045D}" srcOrd="1" destOrd="0" parTransId="{A6EDA9CA-47CA-4859-9A02-C2A63F3C07A3}" sibTransId="{747422B1-683D-4FF7-B3DB-27CF2033CEE5}"/>
    <dgm:cxn modelId="{4E8A952A-4BEC-49EF-993D-6E098C563FD6}" type="presParOf" srcId="{E49512C5-480D-467F-BD5F-FC8F20036E2D}" destId="{B74E4D00-EE2D-4E89-A021-B300035746EB}" srcOrd="0" destOrd="0" presId="urn:microsoft.com/office/officeart/2009/3/layout/HorizontalOrganizationChart"/>
    <dgm:cxn modelId="{7EBDE7ED-6034-407D-A115-B21AFE479174}" type="presParOf" srcId="{B74E4D00-EE2D-4E89-A021-B300035746EB}" destId="{6F1144AE-2E61-4936-AABA-9BC8956AEDE2}" srcOrd="0" destOrd="0" presId="urn:microsoft.com/office/officeart/2009/3/layout/HorizontalOrganizationChart"/>
    <dgm:cxn modelId="{3A6E1EF3-8CA8-436B-834E-6CAB73E67B99}" type="presParOf" srcId="{6F1144AE-2E61-4936-AABA-9BC8956AEDE2}" destId="{1E6E462C-A633-4CA6-A2C7-2C8AE2F9CFB1}" srcOrd="0" destOrd="0" presId="urn:microsoft.com/office/officeart/2009/3/layout/HorizontalOrganizationChart"/>
    <dgm:cxn modelId="{E4F1F4BC-06DD-46C0-8A90-0418BA865842}" type="presParOf" srcId="{6F1144AE-2E61-4936-AABA-9BC8956AEDE2}" destId="{B761EB4F-E959-43BF-8F36-FE5CEEC19C31}" srcOrd="1" destOrd="0" presId="urn:microsoft.com/office/officeart/2009/3/layout/HorizontalOrganizationChart"/>
    <dgm:cxn modelId="{9B62A48C-381A-4DFC-9905-06903189815F}" type="presParOf" srcId="{B74E4D00-EE2D-4E89-A021-B300035746EB}" destId="{C345FB10-EA48-4A58-872A-B1F74BE5EB59}" srcOrd="1" destOrd="0" presId="urn:microsoft.com/office/officeart/2009/3/layout/HorizontalOrganizationChart"/>
    <dgm:cxn modelId="{4442A5DD-0302-4D27-B508-7D4ED47F5F4C}" type="presParOf" srcId="{C345FB10-EA48-4A58-872A-B1F74BE5EB59}" destId="{5BC2D1B9-5769-4557-90D4-CFC085ACF664}" srcOrd="0" destOrd="0" presId="urn:microsoft.com/office/officeart/2009/3/layout/HorizontalOrganizationChart"/>
    <dgm:cxn modelId="{A280CA6E-CA0B-4C6D-8D19-A2D13AF8C1C4}" type="presParOf" srcId="{C345FB10-EA48-4A58-872A-B1F74BE5EB59}" destId="{71CCAE29-60F9-4074-91DD-BFD5D23D154A}" srcOrd="1" destOrd="0" presId="urn:microsoft.com/office/officeart/2009/3/layout/HorizontalOrganizationChart"/>
    <dgm:cxn modelId="{D33FF021-37EB-4605-B4BA-1E293DCBF25C}" type="presParOf" srcId="{71CCAE29-60F9-4074-91DD-BFD5D23D154A}" destId="{C7D258E7-77D2-4B25-8132-1687F6A111FC}" srcOrd="0" destOrd="0" presId="urn:microsoft.com/office/officeart/2009/3/layout/HorizontalOrganizationChart"/>
    <dgm:cxn modelId="{23A71053-320F-4F08-96F2-8B3C8C2D60AA}" type="presParOf" srcId="{C7D258E7-77D2-4B25-8132-1687F6A111FC}" destId="{63A597EE-A142-428C-9DB5-C2A985311E7E}" srcOrd="0" destOrd="0" presId="urn:microsoft.com/office/officeart/2009/3/layout/HorizontalOrganizationChart"/>
    <dgm:cxn modelId="{A5522940-9C8F-4B40-85AA-F3E6434875C9}" type="presParOf" srcId="{C7D258E7-77D2-4B25-8132-1687F6A111FC}" destId="{77F60BE8-C858-42FC-BE8B-59C70C86E6C4}" srcOrd="1" destOrd="0" presId="urn:microsoft.com/office/officeart/2009/3/layout/HorizontalOrganizationChart"/>
    <dgm:cxn modelId="{8C39ED0E-CFF6-4617-8AA1-DD58F2489664}" type="presParOf" srcId="{71CCAE29-60F9-4074-91DD-BFD5D23D154A}" destId="{DEDE5B33-65EE-44DE-9830-AC2E5745178D}" srcOrd="1" destOrd="0" presId="urn:microsoft.com/office/officeart/2009/3/layout/HorizontalOrganizationChart"/>
    <dgm:cxn modelId="{C5487CE6-1FCE-4675-96D6-77C784B26DEC}" type="presParOf" srcId="{71CCAE29-60F9-4074-91DD-BFD5D23D154A}" destId="{AB7A9A17-281C-4E11-89C8-9A7A75085C70}" srcOrd="2" destOrd="0" presId="urn:microsoft.com/office/officeart/2009/3/layout/HorizontalOrganizationChart"/>
    <dgm:cxn modelId="{A2FCF77F-6FB5-4778-8805-C141F3D9193B}" type="presParOf" srcId="{C345FB10-EA48-4A58-872A-B1F74BE5EB59}" destId="{AC63CD46-E356-4718-B076-42F95F730AA5}" srcOrd="2" destOrd="0" presId="urn:microsoft.com/office/officeart/2009/3/layout/HorizontalOrganizationChart"/>
    <dgm:cxn modelId="{7EEC7F3E-DC0C-49A7-A465-3659691AD6B1}" type="presParOf" srcId="{C345FB10-EA48-4A58-872A-B1F74BE5EB59}" destId="{917B3259-D921-4A50-9164-B326FDA78070}" srcOrd="3" destOrd="0" presId="urn:microsoft.com/office/officeart/2009/3/layout/HorizontalOrganizationChart"/>
    <dgm:cxn modelId="{5F42CF94-ABF9-4081-9E15-771017023B18}" type="presParOf" srcId="{917B3259-D921-4A50-9164-B326FDA78070}" destId="{3CAD16C5-464C-4AA7-81B6-6D7E98DFFE1D}" srcOrd="0" destOrd="0" presId="urn:microsoft.com/office/officeart/2009/3/layout/HorizontalOrganizationChart"/>
    <dgm:cxn modelId="{F69CC842-0CAD-4780-9ACF-2F19F1159151}" type="presParOf" srcId="{3CAD16C5-464C-4AA7-81B6-6D7E98DFFE1D}" destId="{3A8B82D1-EDB3-47BC-AB5C-44AC1F6D9DDE}" srcOrd="0" destOrd="0" presId="urn:microsoft.com/office/officeart/2009/3/layout/HorizontalOrganizationChart"/>
    <dgm:cxn modelId="{086F71E2-A011-4A7B-BC30-8CE02A665A15}" type="presParOf" srcId="{3CAD16C5-464C-4AA7-81B6-6D7E98DFFE1D}" destId="{FE6FF13E-1851-42CE-9F63-87992A24EFAB}" srcOrd="1" destOrd="0" presId="urn:microsoft.com/office/officeart/2009/3/layout/HorizontalOrganizationChart"/>
    <dgm:cxn modelId="{9BE8AB4B-0653-406E-8DA5-668A18101635}" type="presParOf" srcId="{917B3259-D921-4A50-9164-B326FDA78070}" destId="{F9FCC125-C49D-47A4-BEC4-238C479F85C2}" srcOrd="1" destOrd="0" presId="urn:microsoft.com/office/officeart/2009/3/layout/HorizontalOrganizationChart"/>
    <dgm:cxn modelId="{86EBB724-3024-4342-B7C4-835A9356EF2D}" type="presParOf" srcId="{917B3259-D921-4A50-9164-B326FDA78070}" destId="{B183FA11-FCB6-4B77-A188-783C9864A347}" srcOrd="2" destOrd="0" presId="urn:microsoft.com/office/officeart/2009/3/layout/HorizontalOrganizationChart"/>
    <dgm:cxn modelId="{CB4FA6EB-77F0-4190-8B34-41CB1A720706}" type="presParOf" srcId="{C345FB10-EA48-4A58-872A-B1F74BE5EB59}" destId="{9FA714C8-4E0F-4CBA-8D11-72D2CA024697}" srcOrd="4" destOrd="0" presId="urn:microsoft.com/office/officeart/2009/3/layout/HorizontalOrganizationChart"/>
    <dgm:cxn modelId="{102C37DD-32C7-48CE-A3CE-F54025BF392E}" type="presParOf" srcId="{C345FB10-EA48-4A58-872A-B1F74BE5EB59}" destId="{506A37FA-12CE-42AB-B539-9D11D5D06725}" srcOrd="5" destOrd="0" presId="urn:microsoft.com/office/officeart/2009/3/layout/HorizontalOrganizationChart"/>
    <dgm:cxn modelId="{485C99D9-739D-4067-9B32-F4722D90ED24}" type="presParOf" srcId="{506A37FA-12CE-42AB-B539-9D11D5D06725}" destId="{E9949D53-519E-4127-98A0-9FFF68268EA4}" srcOrd="0" destOrd="0" presId="urn:microsoft.com/office/officeart/2009/3/layout/HorizontalOrganizationChart"/>
    <dgm:cxn modelId="{9073B0A4-E9D8-4195-81F7-7675273AF24D}" type="presParOf" srcId="{E9949D53-519E-4127-98A0-9FFF68268EA4}" destId="{D8CA9C43-54F1-445F-AB65-35071BA68153}" srcOrd="0" destOrd="0" presId="urn:microsoft.com/office/officeart/2009/3/layout/HorizontalOrganizationChart"/>
    <dgm:cxn modelId="{2DAC7035-8C88-4CC3-82AA-4FB34EF2507F}" type="presParOf" srcId="{E9949D53-519E-4127-98A0-9FFF68268EA4}" destId="{C3D9A2BD-6075-45C6-B8CC-DFAA906BD35A}" srcOrd="1" destOrd="0" presId="urn:microsoft.com/office/officeart/2009/3/layout/HorizontalOrganizationChart"/>
    <dgm:cxn modelId="{F08A7BC5-1CAD-4CAD-A0BB-24956682C6DF}" type="presParOf" srcId="{506A37FA-12CE-42AB-B539-9D11D5D06725}" destId="{19E72F13-68FD-4CFF-A920-DB0F30A31B10}" srcOrd="1" destOrd="0" presId="urn:microsoft.com/office/officeart/2009/3/layout/HorizontalOrganizationChart"/>
    <dgm:cxn modelId="{D4666CCD-913C-4C2D-938C-A52B3A8531F6}" type="presParOf" srcId="{19E72F13-68FD-4CFF-A920-DB0F30A31B10}" destId="{11008DBF-C29C-46A3-9C1B-8317BCCE360A}" srcOrd="0" destOrd="0" presId="urn:microsoft.com/office/officeart/2009/3/layout/HorizontalOrganizationChart"/>
    <dgm:cxn modelId="{35CA0557-DF28-45F9-BB10-E7934F53B92B}" type="presParOf" srcId="{19E72F13-68FD-4CFF-A920-DB0F30A31B10}" destId="{F6470BD6-F1C0-4E7A-8FC1-C2D0BB0E5511}" srcOrd="1" destOrd="0" presId="urn:microsoft.com/office/officeart/2009/3/layout/HorizontalOrganizationChart"/>
    <dgm:cxn modelId="{E1E5137C-E181-49F3-B748-BAEA038304C3}" type="presParOf" srcId="{F6470BD6-F1C0-4E7A-8FC1-C2D0BB0E5511}" destId="{6473202C-B8F1-4944-9AAF-16EA74E7E25C}" srcOrd="0" destOrd="0" presId="urn:microsoft.com/office/officeart/2009/3/layout/HorizontalOrganizationChart"/>
    <dgm:cxn modelId="{76BD5899-4A11-4A16-8491-692D2BBA845F}" type="presParOf" srcId="{6473202C-B8F1-4944-9AAF-16EA74E7E25C}" destId="{D211C80A-6570-4E8D-9936-7F0469AC62AA}" srcOrd="0" destOrd="0" presId="urn:microsoft.com/office/officeart/2009/3/layout/HorizontalOrganizationChart"/>
    <dgm:cxn modelId="{DD55D588-8FC4-4218-A5A0-C08D97FD13A5}" type="presParOf" srcId="{6473202C-B8F1-4944-9AAF-16EA74E7E25C}" destId="{2A9E8832-5810-493F-81CB-C828F264EA1E}" srcOrd="1" destOrd="0" presId="urn:microsoft.com/office/officeart/2009/3/layout/HorizontalOrganizationChart"/>
    <dgm:cxn modelId="{0CA6615A-D612-4534-B236-093B2A4AFD9F}" type="presParOf" srcId="{F6470BD6-F1C0-4E7A-8FC1-C2D0BB0E5511}" destId="{D0017FE7-A9E7-41DF-8A52-23E5965E995E}" srcOrd="1" destOrd="0" presId="urn:microsoft.com/office/officeart/2009/3/layout/HorizontalOrganizationChart"/>
    <dgm:cxn modelId="{3BF3BED9-C84F-4958-8659-7E62A5ADA4A1}" type="presParOf" srcId="{D0017FE7-A9E7-41DF-8A52-23E5965E995E}" destId="{BC526C37-7CC7-41CD-ADDA-3D9C3E999017}" srcOrd="0" destOrd="0" presId="urn:microsoft.com/office/officeart/2009/3/layout/HorizontalOrganizationChart"/>
    <dgm:cxn modelId="{FE658579-8C7E-4CB5-972D-907CB649ECCE}" type="presParOf" srcId="{D0017FE7-A9E7-41DF-8A52-23E5965E995E}" destId="{F12E1190-0EA8-4FCB-ADFE-21D6AB08E783}" srcOrd="1" destOrd="0" presId="urn:microsoft.com/office/officeart/2009/3/layout/HorizontalOrganizationChart"/>
    <dgm:cxn modelId="{224FCFC8-48B9-4FA0-B775-1A490FC786F8}" type="presParOf" srcId="{F12E1190-0EA8-4FCB-ADFE-21D6AB08E783}" destId="{F3C11870-2462-4BB2-BF4B-BD0448B88A14}" srcOrd="0" destOrd="0" presId="urn:microsoft.com/office/officeart/2009/3/layout/HorizontalOrganizationChart"/>
    <dgm:cxn modelId="{5D1A37B4-D3A6-4F53-B77A-0C640E163108}" type="presParOf" srcId="{F3C11870-2462-4BB2-BF4B-BD0448B88A14}" destId="{28CA0806-F571-458C-8052-B93A4F72F9CA}" srcOrd="0" destOrd="0" presId="urn:microsoft.com/office/officeart/2009/3/layout/HorizontalOrganizationChart"/>
    <dgm:cxn modelId="{97838295-5984-4B9B-B61D-1DDFD5A27C58}" type="presParOf" srcId="{F3C11870-2462-4BB2-BF4B-BD0448B88A14}" destId="{6A3ED81E-A3F9-45FD-939D-AA353B060557}" srcOrd="1" destOrd="0" presId="urn:microsoft.com/office/officeart/2009/3/layout/HorizontalOrganizationChart"/>
    <dgm:cxn modelId="{E222599F-75AD-4883-A5DB-0AA5E747E107}" type="presParOf" srcId="{F12E1190-0EA8-4FCB-ADFE-21D6AB08E783}" destId="{6512F8D3-BE8D-4865-83E9-60EB0330BC94}" srcOrd="1" destOrd="0" presId="urn:microsoft.com/office/officeart/2009/3/layout/HorizontalOrganizationChart"/>
    <dgm:cxn modelId="{73DE911F-6895-49A3-83D7-FDD0F6661BB2}" type="presParOf" srcId="{F12E1190-0EA8-4FCB-ADFE-21D6AB08E783}" destId="{3C6E13B7-B95E-47F8-99CF-65B4DF3466D7}" srcOrd="2" destOrd="0" presId="urn:microsoft.com/office/officeart/2009/3/layout/HorizontalOrganizationChart"/>
    <dgm:cxn modelId="{2DC946ED-4616-4C73-8023-A4ED43BDE88A}" type="presParOf" srcId="{F6470BD6-F1C0-4E7A-8FC1-C2D0BB0E5511}" destId="{0CEB4354-BE92-4366-97DD-91D8A0F5CBE5}" srcOrd="2" destOrd="0" presId="urn:microsoft.com/office/officeart/2009/3/layout/HorizontalOrganizationChart"/>
    <dgm:cxn modelId="{1161A7A0-0346-4B14-B3E9-88CD75C474D0}" type="presParOf" srcId="{19E72F13-68FD-4CFF-A920-DB0F30A31B10}" destId="{05C9EEB3-03B0-46CC-A3C1-49556641B77E}" srcOrd="2" destOrd="0" presId="urn:microsoft.com/office/officeart/2009/3/layout/HorizontalOrganizationChart"/>
    <dgm:cxn modelId="{19CC3063-4502-4C3A-BD75-62B573FD7265}" type="presParOf" srcId="{19E72F13-68FD-4CFF-A920-DB0F30A31B10}" destId="{066208A9-BEE4-485E-A80F-C8EAC9D4A811}" srcOrd="3" destOrd="0" presId="urn:microsoft.com/office/officeart/2009/3/layout/HorizontalOrganizationChart"/>
    <dgm:cxn modelId="{EE4ADA87-9A09-401B-A81F-738607B124B9}" type="presParOf" srcId="{066208A9-BEE4-485E-A80F-C8EAC9D4A811}" destId="{0851DECB-86CA-423A-BD28-C0130C34D7E8}" srcOrd="0" destOrd="0" presId="urn:microsoft.com/office/officeart/2009/3/layout/HorizontalOrganizationChart"/>
    <dgm:cxn modelId="{D939FE02-8ADA-40D5-8482-8AADA2B9596B}" type="presParOf" srcId="{0851DECB-86CA-423A-BD28-C0130C34D7E8}" destId="{61BB15E3-D393-479C-8170-933122D69052}" srcOrd="0" destOrd="0" presId="urn:microsoft.com/office/officeart/2009/3/layout/HorizontalOrganizationChart"/>
    <dgm:cxn modelId="{26934024-FFFF-4167-AE95-A8767E41C1A7}" type="presParOf" srcId="{0851DECB-86CA-423A-BD28-C0130C34D7E8}" destId="{E506C89B-D880-46B2-9063-361542D7DEB7}" srcOrd="1" destOrd="0" presId="urn:microsoft.com/office/officeart/2009/3/layout/HorizontalOrganizationChart"/>
    <dgm:cxn modelId="{2D4BAE4B-CD8F-4F4B-A770-04465598ECED}" type="presParOf" srcId="{066208A9-BEE4-485E-A80F-C8EAC9D4A811}" destId="{F0D9D1DF-D324-4C57-AE82-570943E7E820}" srcOrd="1" destOrd="0" presId="urn:microsoft.com/office/officeart/2009/3/layout/HorizontalOrganizationChart"/>
    <dgm:cxn modelId="{D5ADB49C-8133-45E7-BA7D-8512081D779B}" type="presParOf" srcId="{066208A9-BEE4-485E-A80F-C8EAC9D4A811}" destId="{ECFCE97B-9909-4322-8782-C37515B91B1E}" srcOrd="2" destOrd="0" presId="urn:microsoft.com/office/officeart/2009/3/layout/HorizontalOrganizationChart"/>
    <dgm:cxn modelId="{FFE090F4-8B27-49FF-AD76-1320F58BC33D}" type="presParOf" srcId="{506A37FA-12CE-42AB-B539-9D11D5D06725}" destId="{1F8376DB-907E-48D3-9C1B-DC07B9E45A95}" srcOrd="2" destOrd="0" presId="urn:microsoft.com/office/officeart/2009/3/layout/HorizontalOrganizationChart"/>
    <dgm:cxn modelId="{3F30E9B7-9C8C-4E99-85C4-8F13718777DC}" type="presParOf" srcId="{B74E4D00-EE2D-4E89-A021-B300035746EB}" destId="{3FC924FB-4088-4D46-9691-EACFC9D87356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7CE5679-0071-4E6E-A1D9-0CB2505F1B5F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B56F448-6AB7-49F9-B29E-A00CC42FE3A4}">
      <dgm:prSet phldrT="[Text]"/>
      <dgm:spPr/>
      <dgm:t>
        <a:bodyPr/>
        <a:lstStyle/>
        <a:p>
          <a:r>
            <a:rPr lang="en-US" dirty="0"/>
            <a:t>Initial version</a:t>
          </a:r>
        </a:p>
      </dgm:t>
    </dgm:pt>
    <dgm:pt modelId="{5080458B-8AD2-4AEB-A82C-264282AFB159}" type="parTrans" cxnId="{B841188E-6443-4BBD-B6C9-B465FB34D081}">
      <dgm:prSet/>
      <dgm:spPr/>
      <dgm:t>
        <a:bodyPr/>
        <a:lstStyle/>
        <a:p>
          <a:endParaRPr lang="en-US"/>
        </a:p>
      </dgm:t>
    </dgm:pt>
    <dgm:pt modelId="{37010E41-5CB6-42D0-8165-60B84055D86A}" type="sibTrans" cxnId="{B841188E-6443-4BBD-B6C9-B465FB34D081}">
      <dgm:prSet/>
      <dgm:spPr/>
      <dgm:t>
        <a:bodyPr/>
        <a:lstStyle/>
        <a:p>
          <a:endParaRPr lang="en-US"/>
        </a:p>
      </dgm:t>
    </dgm:pt>
    <dgm:pt modelId="{A4C05D78-164C-4CC3-8ACB-047B8CF4EE98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 err="1"/>
            <a:t>OnOpen</a:t>
          </a:r>
          <a:endParaRPr lang="en-US" dirty="0"/>
        </a:p>
      </dgm:t>
    </dgm:pt>
    <dgm:pt modelId="{BE5D26FA-B987-4896-AC34-EFE83AD8006B}" type="parTrans" cxnId="{751D842D-0B56-4A87-8BA7-E9B6EC4F497D}">
      <dgm:prSet/>
      <dgm:spPr/>
      <dgm:t>
        <a:bodyPr/>
        <a:lstStyle/>
        <a:p>
          <a:endParaRPr lang="en-US"/>
        </a:p>
      </dgm:t>
    </dgm:pt>
    <dgm:pt modelId="{71936BAE-FB1E-4B31-9641-F2510586B8FD}" type="sibTrans" cxnId="{751D842D-0B56-4A87-8BA7-E9B6EC4F497D}">
      <dgm:prSet/>
      <dgm:spPr/>
      <dgm:t>
        <a:bodyPr/>
        <a:lstStyle/>
        <a:p>
          <a:endParaRPr lang="en-US"/>
        </a:p>
      </dgm:t>
    </dgm:pt>
    <dgm:pt modelId="{870851F5-38A1-4DDE-A3D0-0F778A5C21EE}">
      <dgm:prSet phldrT="[Text]"/>
      <dgm:spPr/>
      <dgm:t>
        <a:bodyPr/>
        <a:lstStyle/>
        <a:p>
          <a:r>
            <a:rPr lang="en-US"/>
            <a:t>OnClick</a:t>
          </a:r>
          <a:endParaRPr lang="en-US" dirty="0"/>
        </a:p>
      </dgm:t>
    </dgm:pt>
    <dgm:pt modelId="{1A005D3F-747A-43B3-A5C6-0B2676CB6C73}" type="parTrans" cxnId="{93D8CD36-3475-40CA-AAFD-30C8ECA09D18}">
      <dgm:prSet/>
      <dgm:spPr/>
      <dgm:t>
        <a:bodyPr/>
        <a:lstStyle/>
        <a:p>
          <a:endParaRPr lang="en-US"/>
        </a:p>
      </dgm:t>
    </dgm:pt>
    <dgm:pt modelId="{14D4D5C7-C830-485A-B643-FA96FB361DFE}" type="sibTrans" cxnId="{93D8CD36-3475-40CA-AAFD-30C8ECA09D18}">
      <dgm:prSet/>
      <dgm:spPr/>
      <dgm:t>
        <a:bodyPr/>
        <a:lstStyle/>
        <a:p>
          <a:endParaRPr lang="en-US"/>
        </a:p>
      </dgm:t>
    </dgm:pt>
    <dgm:pt modelId="{478082B7-BBFD-4DF7-99DA-BF2E6113EF5C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/>
            <a:t>ep bypass</a:t>
          </a:r>
        </a:p>
      </dgm:t>
    </dgm:pt>
    <dgm:pt modelId="{2B59D82C-BEC5-4201-A4FB-849DCA6BA685}" type="parTrans" cxnId="{E7302ECD-4EEA-4FCE-A3CD-6B9F80344532}">
      <dgm:prSet/>
      <dgm:spPr/>
      <dgm:t>
        <a:bodyPr/>
        <a:lstStyle/>
        <a:p>
          <a:endParaRPr lang="en-US"/>
        </a:p>
      </dgm:t>
    </dgm:pt>
    <dgm:pt modelId="{6364CE1A-8A39-486D-B6E1-8DBBFB25A7D5}" type="sibTrans" cxnId="{E7302ECD-4EEA-4FCE-A3CD-6B9F80344532}">
      <dgm:prSet/>
      <dgm:spPr/>
      <dgm:t>
        <a:bodyPr/>
        <a:lstStyle/>
        <a:p>
          <a:endParaRPr lang="en-US"/>
        </a:p>
      </dgm:t>
    </dgm:pt>
    <dgm:pt modelId="{89DD2443-A2EE-4178-B5CE-D47E2B495493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Don’t bypass</a:t>
          </a:r>
        </a:p>
      </dgm:t>
    </dgm:pt>
    <dgm:pt modelId="{9311042A-63BF-430C-AC44-317E56AE036C}" type="parTrans" cxnId="{423CEB24-1664-493A-B19A-A88B76355C72}">
      <dgm:prSet/>
      <dgm:spPr/>
      <dgm:t>
        <a:bodyPr/>
        <a:lstStyle/>
        <a:p>
          <a:endParaRPr lang="en-US"/>
        </a:p>
      </dgm:t>
    </dgm:pt>
    <dgm:pt modelId="{0ABF265C-6614-4C56-931A-71C9813AAEB8}" type="sibTrans" cxnId="{423CEB24-1664-493A-B19A-A88B76355C72}">
      <dgm:prSet/>
      <dgm:spPr/>
      <dgm:t>
        <a:bodyPr/>
        <a:lstStyle/>
        <a:p>
          <a:endParaRPr lang="en-US"/>
        </a:p>
      </dgm:t>
    </dgm:pt>
    <dgm:pt modelId="{B148D65C-8719-4E1C-84BB-C74980348C81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 err="1"/>
            <a:t>OnClose</a:t>
          </a:r>
          <a:endParaRPr lang="en-US" dirty="0"/>
        </a:p>
      </dgm:t>
    </dgm:pt>
    <dgm:pt modelId="{F3701693-4D9B-456A-8781-8478050F46FC}" type="parTrans" cxnId="{4FAF3D99-EBB6-4BAB-A98F-97D914112F5E}">
      <dgm:prSet/>
      <dgm:spPr/>
      <dgm:t>
        <a:bodyPr/>
        <a:lstStyle/>
        <a:p>
          <a:endParaRPr lang="en-US"/>
        </a:p>
      </dgm:t>
    </dgm:pt>
    <dgm:pt modelId="{B1F5E0A3-C286-46B7-A8A9-1B5BC9BCA035}" type="sibTrans" cxnId="{4FAF3D99-EBB6-4BAB-A98F-97D914112F5E}">
      <dgm:prSet/>
      <dgm:spPr/>
      <dgm:t>
        <a:bodyPr/>
        <a:lstStyle/>
        <a:p>
          <a:endParaRPr lang="en-US"/>
        </a:p>
      </dgm:t>
    </dgm:pt>
    <dgm:pt modelId="{06742027-7F59-4762-BC13-C2FE002D981E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Final version</a:t>
          </a:r>
        </a:p>
      </dgm:t>
    </dgm:pt>
    <dgm:pt modelId="{4F142850-7ED8-48C7-A287-1E48934E6B45}" type="parTrans" cxnId="{86838C4F-666F-48FD-8BB7-4ED4BBFC3025}">
      <dgm:prSet/>
      <dgm:spPr/>
      <dgm:t>
        <a:bodyPr/>
        <a:lstStyle/>
        <a:p>
          <a:endParaRPr lang="en-US"/>
        </a:p>
      </dgm:t>
    </dgm:pt>
    <dgm:pt modelId="{7BD9A539-D10D-4107-98D3-C4362CD6CD5B}" type="sibTrans" cxnId="{86838C4F-666F-48FD-8BB7-4ED4BBFC3025}">
      <dgm:prSet/>
      <dgm:spPr/>
      <dgm:t>
        <a:bodyPr/>
        <a:lstStyle/>
        <a:p>
          <a:endParaRPr lang="en-US"/>
        </a:p>
      </dgm:t>
    </dgm:pt>
    <dgm:pt modelId="{E49512C5-480D-467F-BD5F-FC8F20036E2D}" type="pres">
      <dgm:prSet presAssocID="{F7CE5679-0071-4E6E-A1D9-0CB2505F1B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74E4D00-EE2D-4E89-A021-B300035746EB}" type="pres">
      <dgm:prSet presAssocID="{6B56F448-6AB7-49F9-B29E-A00CC42FE3A4}" presName="hierRoot1" presStyleCnt="0">
        <dgm:presLayoutVars>
          <dgm:hierBranch val="init"/>
        </dgm:presLayoutVars>
      </dgm:prSet>
      <dgm:spPr/>
    </dgm:pt>
    <dgm:pt modelId="{6F1144AE-2E61-4936-AABA-9BC8956AEDE2}" type="pres">
      <dgm:prSet presAssocID="{6B56F448-6AB7-49F9-B29E-A00CC42FE3A4}" presName="rootComposite1" presStyleCnt="0"/>
      <dgm:spPr/>
    </dgm:pt>
    <dgm:pt modelId="{1E6E462C-A633-4CA6-A2C7-2C8AE2F9CFB1}" type="pres">
      <dgm:prSet presAssocID="{6B56F448-6AB7-49F9-B29E-A00CC42FE3A4}" presName="rootText1" presStyleLbl="node0" presStyleIdx="0" presStyleCnt="1">
        <dgm:presLayoutVars>
          <dgm:chPref val="3"/>
        </dgm:presLayoutVars>
      </dgm:prSet>
      <dgm:spPr/>
    </dgm:pt>
    <dgm:pt modelId="{B761EB4F-E959-43BF-8F36-FE5CEEC19C31}" type="pres">
      <dgm:prSet presAssocID="{6B56F448-6AB7-49F9-B29E-A00CC42FE3A4}" presName="rootConnector1" presStyleLbl="node1" presStyleIdx="0" presStyleCnt="0"/>
      <dgm:spPr/>
    </dgm:pt>
    <dgm:pt modelId="{C345FB10-EA48-4A58-872A-B1F74BE5EB59}" type="pres">
      <dgm:prSet presAssocID="{6B56F448-6AB7-49F9-B29E-A00CC42FE3A4}" presName="hierChild2" presStyleCnt="0"/>
      <dgm:spPr/>
    </dgm:pt>
    <dgm:pt modelId="{B92FD256-912F-49C6-88C2-06B8B57067E1}" type="pres">
      <dgm:prSet presAssocID="{BE5D26FA-B987-4896-AC34-EFE83AD8006B}" presName="Name64" presStyleLbl="parChTrans1D2" presStyleIdx="0" presStyleCnt="3"/>
      <dgm:spPr/>
    </dgm:pt>
    <dgm:pt modelId="{F4F2C128-60B9-4E0E-9258-742B38F1F07A}" type="pres">
      <dgm:prSet presAssocID="{A4C05D78-164C-4CC3-8ACB-047B8CF4EE98}" presName="hierRoot2" presStyleCnt="0">
        <dgm:presLayoutVars>
          <dgm:hierBranch val="init"/>
        </dgm:presLayoutVars>
      </dgm:prSet>
      <dgm:spPr/>
    </dgm:pt>
    <dgm:pt modelId="{B14336E3-67F1-4769-8B4E-71DED6B0EF1C}" type="pres">
      <dgm:prSet presAssocID="{A4C05D78-164C-4CC3-8ACB-047B8CF4EE98}" presName="rootComposite" presStyleCnt="0"/>
      <dgm:spPr/>
    </dgm:pt>
    <dgm:pt modelId="{3C77EA7A-246C-49F0-B4B2-07959A2B48FD}" type="pres">
      <dgm:prSet presAssocID="{A4C05D78-164C-4CC3-8ACB-047B8CF4EE98}" presName="rootText" presStyleLbl="node2" presStyleIdx="0" presStyleCnt="3">
        <dgm:presLayoutVars>
          <dgm:chPref val="3"/>
        </dgm:presLayoutVars>
      </dgm:prSet>
      <dgm:spPr/>
    </dgm:pt>
    <dgm:pt modelId="{DD0C8E7F-F6BD-453B-88B1-67220EB7704D}" type="pres">
      <dgm:prSet presAssocID="{A4C05D78-164C-4CC3-8ACB-047B8CF4EE98}" presName="rootConnector" presStyleLbl="node2" presStyleIdx="0" presStyleCnt="3"/>
      <dgm:spPr/>
    </dgm:pt>
    <dgm:pt modelId="{ED458AEB-AA5F-4A8D-9294-C5488FED6373}" type="pres">
      <dgm:prSet presAssocID="{A4C05D78-164C-4CC3-8ACB-047B8CF4EE98}" presName="hierChild4" presStyleCnt="0"/>
      <dgm:spPr/>
    </dgm:pt>
    <dgm:pt modelId="{1979A43A-23EC-44AB-8895-1A9EE419316F}" type="pres">
      <dgm:prSet presAssocID="{A4C05D78-164C-4CC3-8ACB-047B8CF4EE98}" presName="hierChild5" presStyleCnt="0"/>
      <dgm:spPr/>
    </dgm:pt>
    <dgm:pt modelId="{2A7DC7FF-A253-4014-94A4-BB33ABC23CBC}" type="pres">
      <dgm:prSet presAssocID="{F3701693-4D9B-456A-8781-8478050F46FC}" presName="Name64" presStyleLbl="parChTrans1D2" presStyleIdx="1" presStyleCnt="3"/>
      <dgm:spPr/>
    </dgm:pt>
    <dgm:pt modelId="{19ACF1E9-1EF7-4122-A1ED-CDF1DD581763}" type="pres">
      <dgm:prSet presAssocID="{B148D65C-8719-4E1C-84BB-C74980348C81}" presName="hierRoot2" presStyleCnt="0">
        <dgm:presLayoutVars>
          <dgm:hierBranch val="init"/>
        </dgm:presLayoutVars>
      </dgm:prSet>
      <dgm:spPr/>
    </dgm:pt>
    <dgm:pt modelId="{8A3FF696-AF6F-40E6-9E54-F2644A9125B5}" type="pres">
      <dgm:prSet presAssocID="{B148D65C-8719-4E1C-84BB-C74980348C81}" presName="rootComposite" presStyleCnt="0"/>
      <dgm:spPr/>
    </dgm:pt>
    <dgm:pt modelId="{CA77F14A-7793-4FD5-994F-36BA5A826673}" type="pres">
      <dgm:prSet presAssocID="{B148D65C-8719-4E1C-84BB-C74980348C81}" presName="rootText" presStyleLbl="node2" presStyleIdx="1" presStyleCnt="3">
        <dgm:presLayoutVars>
          <dgm:chPref val="3"/>
        </dgm:presLayoutVars>
      </dgm:prSet>
      <dgm:spPr/>
    </dgm:pt>
    <dgm:pt modelId="{3EB8219D-9D80-4722-A61C-C5D92557E90C}" type="pres">
      <dgm:prSet presAssocID="{B148D65C-8719-4E1C-84BB-C74980348C81}" presName="rootConnector" presStyleLbl="node2" presStyleIdx="1" presStyleCnt="3"/>
      <dgm:spPr/>
    </dgm:pt>
    <dgm:pt modelId="{1A689E20-049F-46DB-8A74-B33225E399EE}" type="pres">
      <dgm:prSet presAssocID="{B148D65C-8719-4E1C-84BB-C74980348C81}" presName="hierChild4" presStyleCnt="0"/>
      <dgm:spPr/>
    </dgm:pt>
    <dgm:pt modelId="{3CCBAA40-3472-45D0-9C57-5F980683A480}" type="pres">
      <dgm:prSet presAssocID="{B148D65C-8719-4E1C-84BB-C74980348C81}" presName="hierChild5" presStyleCnt="0"/>
      <dgm:spPr/>
    </dgm:pt>
    <dgm:pt modelId="{AB3947F4-8A7D-47B0-B554-B90B2205BBDC}" type="pres">
      <dgm:prSet presAssocID="{1A005D3F-747A-43B3-A5C6-0B2676CB6C73}" presName="Name64" presStyleLbl="parChTrans1D2" presStyleIdx="2" presStyleCnt="3"/>
      <dgm:spPr/>
    </dgm:pt>
    <dgm:pt modelId="{254411B3-7706-455F-B152-2D1DB367052F}" type="pres">
      <dgm:prSet presAssocID="{870851F5-38A1-4DDE-A3D0-0F778A5C21EE}" presName="hierRoot2" presStyleCnt="0">
        <dgm:presLayoutVars>
          <dgm:hierBranch val="init"/>
        </dgm:presLayoutVars>
      </dgm:prSet>
      <dgm:spPr/>
    </dgm:pt>
    <dgm:pt modelId="{0220DBC1-9E99-4E6F-A8FA-8A7806473569}" type="pres">
      <dgm:prSet presAssocID="{870851F5-38A1-4DDE-A3D0-0F778A5C21EE}" presName="rootComposite" presStyleCnt="0"/>
      <dgm:spPr/>
    </dgm:pt>
    <dgm:pt modelId="{89F502DC-23AD-42E5-9481-F9E684CF9241}" type="pres">
      <dgm:prSet presAssocID="{870851F5-38A1-4DDE-A3D0-0F778A5C21EE}" presName="rootText" presStyleLbl="node2" presStyleIdx="2" presStyleCnt="3">
        <dgm:presLayoutVars>
          <dgm:chPref val="3"/>
        </dgm:presLayoutVars>
      </dgm:prSet>
      <dgm:spPr/>
    </dgm:pt>
    <dgm:pt modelId="{27A7328F-8119-448B-9CF4-7245C2BF804D}" type="pres">
      <dgm:prSet presAssocID="{870851F5-38A1-4DDE-A3D0-0F778A5C21EE}" presName="rootConnector" presStyleLbl="node2" presStyleIdx="2" presStyleCnt="3"/>
      <dgm:spPr/>
    </dgm:pt>
    <dgm:pt modelId="{03A6B441-0BDB-4372-8652-96F6B061372E}" type="pres">
      <dgm:prSet presAssocID="{870851F5-38A1-4DDE-A3D0-0F778A5C21EE}" presName="hierChild4" presStyleCnt="0"/>
      <dgm:spPr/>
    </dgm:pt>
    <dgm:pt modelId="{8F7FA7EE-370F-4DE5-8075-83948C5E9939}" type="pres">
      <dgm:prSet presAssocID="{2B59D82C-BEC5-4201-A4FB-849DCA6BA685}" presName="Name64" presStyleLbl="parChTrans1D3" presStyleIdx="0" presStyleCnt="2"/>
      <dgm:spPr/>
    </dgm:pt>
    <dgm:pt modelId="{ECFFA79C-6AA0-446F-8A7F-0407517D61B4}" type="pres">
      <dgm:prSet presAssocID="{478082B7-BBFD-4DF7-99DA-BF2E6113EF5C}" presName="hierRoot2" presStyleCnt="0">
        <dgm:presLayoutVars>
          <dgm:hierBranch val="init"/>
        </dgm:presLayoutVars>
      </dgm:prSet>
      <dgm:spPr/>
    </dgm:pt>
    <dgm:pt modelId="{862A41B4-7429-4A8C-B805-A16A8198227F}" type="pres">
      <dgm:prSet presAssocID="{478082B7-BBFD-4DF7-99DA-BF2E6113EF5C}" presName="rootComposite" presStyleCnt="0"/>
      <dgm:spPr/>
    </dgm:pt>
    <dgm:pt modelId="{AB1A7C77-A1BF-4B9B-B5BF-37A461AB1AFF}" type="pres">
      <dgm:prSet presAssocID="{478082B7-BBFD-4DF7-99DA-BF2E6113EF5C}" presName="rootText" presStyleLbl="node3" presStyleIdx="0" presStyleCnt="2">
        <dgm:presLayoutVars>
          <dgm:chPref val="3"/>
        </dgm:presLayoutVars>
      </dgm:prSet>
      <dgm:spPr/>
    </dgm:pt>
    <dgm:pt modelId="{F3060B03-1B6A-48E1-8B75-393866B68412}" type="pres">
      <dgm:prSet presAssocID="{478082B7-BBFD-4DF7-99DA-BF2E6113EF5C}" presName="rootConnector" presStyleLbl="node3" presStyleIdx="0" presStyleCnt="2"/>
      <dgm:spPr/>
    </dgm:pt>
    <dgm:pt modelId="{E5E430C7-5310-46F4-B199-C1B7457AD43E}" type="pres">
      <dgm:prSet presAssocID="{478082B7-BBFD-4DF7-99DA-BF2E6113EF5C}" presName="hierChild4" presStyleCnt="0"/>
      <dgm:spPr/>
    </dgm:pt>
    <dgm:pt modelId="{C1D6367E-0E10-413F-9D30-4FD1152CC6B4}" type="pres">
      <dgm:prSet presAssocID="{4F142850-7ED8-48C7-A287-1E48934E6B45}" presName="Name64" presStyleLbl="parChTrans1D4" presStyleIdx="0" presStyleCnt="1"/>
      <dgm:spPr/>
    </dgm:pt>
    <dgm:pt modelId="{C085D63B-F79A-4F7C-B3E9-B023E22ADA52}" type="pres">
      <dgm:prSet presAssocID="{06742027-7F59-4762-BC13-C2FE002D981E}" presName="hierRoot2" presStyleCnt="0">
        <dgm:presLayoutVars>
          <dgm:hierBranch val="init"/>
        </dgm:presLayoutVars>
      </dgm:prSet>
      <dgm:spPr/>
    </dgm:pt>
    <dgm:pt modelId="{817D12EF-3039-4286-8CC9-A060B8907699}" type="pres">
      <dgm:prSet presAssocID="{06742027-7F59-4762-BC13-C2FE002D981E}" presName="rootComposite" presStyleCnt="0"/>
      <dgm:spPr/>
    </dgm:pt>
    <dgm:pt modelId="{6E1B363C-54DD-41B1-863C-F6863FED5AF4}" type="pres">
      <dgm:prSet presAssocID="{06742027-7F59-4762-BC13-C2FE002D981E}" presName="rootText" presStyleLbl="node4" presStyleIdx="0" presStyleCnt="1">
        <dgm:presLayoutVars>
          <dgm:chPref val="3"/>
        </dgm:presLayoutVars>
      </dgm:prSet>
      <dgm:spPr/>
    </dgm:pt>
    <dgm:pt modelId="{74657450-76A7-4F6C-8926-AD0E708FFCC5}" type="pres">
      <dgm:prSet presAssocID="{06742027-7F59-4762-BC13-C2FE002D981E}" presName="rootConnector" presStyleLbl="node4" presStyleIdx="0" presStyleCnt="1"/>
      <dgm:spPr/>
    </dgm:pt>
    <dgm:pt modelId="{2F58CD22-6265-45C5-AC18-B751B59FBD61}" type="pres">
      <dgm:prSet presAssocID="{06742027-7F59-4762-BC13-C2FE002D981E}" presName="hierChild4" presStyleCnt="0"/>
      <dgm:spPr/>
    </dgm:pt>
    <dgm:pt modelId="{2F4FB93A-4A62-4A24-86BB-3934DA72B1A3}" type="pres">
      <dgm:prSet presAssocID="{06742027-7F59-4762-BC13-C2FE002D981E}" presName="hierChild5" presStyleCnt="0"/>
      <dgm:spPr/>
    </dgm:pt>
    <dgm:pt modelId="{EA71EF20-4E89-43BE-9E3A-697A7441B5EB}" type="pres">
      <dgm:prSet presAssocID="{478082B7-BBFD-4DF7-99DA-BF2E6113EF5C}" presName="hierChild5" presStyleCnt="0"/>
      <dgm:spPr/>
    </dgm:pt>
    <dgm:pt modelId="{646223E8-DD94-403B-A78C-2A708B9B344A}" type="pres">
      <dgm:prSet presAssocID="{9311042A-63BF-430C-AC44-317E56AE036C}" presName="Name64" presStyleLbl="parChTrans1D3" presStyleIdx="1" presStyleCnt="2"/>
      <dgm:spPr/>
    </dgm:pt>
    <dgm:pt modelId="{78207AC0-F3C1-4793-8BA0-29A934D9F8C6}" type="pres">
      <dgm:prSet presAssocID="{89DD2443-A2EE-4178-B5CE-D47E2B495493}" presName="hierRoot2" presStyleCnt="0">
        <dgm:presLayoutVars>
          <dgm:hierBranch val="init"/>
        </dgm:presLayoutVars>
      </dgm:prSet>
      <dgm:spPr/>
    </dgm:pt>
    <dgm:pt modelId="{12F0A990-6519-4BB2-A038-9D1F6CF72164}" type="pres">
      <dgm:prSet presAssocID="{89DD2443-A2EE-4178-B5CE-D47E2B495493}" presName="rootComposite" presStyleCnt="0"/>
      <dgm:spPr/>
    </dgm:pt>
    <dgm:pt modelId="{6006E0C0-6FDF-4078-A1DB-C06100707D38}" type="pres">
      <dgm:prSet presAssocID="{89DD2443-A2EE-4178-B5CE-D47E2B495493}" presName="rootText" presStyleLbl="node3" presStyleIdx="1" presStyleCnt="2">
        <dgm:presLayoutVars>
          <dgm:chPref val="3"/>
        </dgm:presLayoutVars>
      </dgm:prSet>
      <dgm:spPr/>
    </dgm:pt>
    <dgm:pt modelId="{F0849C5D-9724-4821-B02C-AAE7F77CD05F}" type="pres">
      <dgm:prSet presAssocID="{89DD2443-A2EE-4178-B5CE-D47E2B495493}" presName="rootConnector" presStyleLbl="node3" presStyleIdx="1" presStyleCnt="2"/>
      <dgm:spPr/>
    </dgm:pt>
    <dgm:pt modelId="{79F92CBA-90AD-46B6-9918-8B17A53C26F1}" type="pres">
      <dgm:prSet presAssocID="{89DD2443-A2EE-4178-B5CE-D47E2B495493}" presName="hierChild4" presStyleCnt="0"/>
      <dgm:spPr/>
    </dgm:pt>
    <dgm:pt modelId="{8625BE5B-6B9D-4859-A1C8-DE914690DC5E}" type="pres">
      <dgm:prSet presAssocID="{89DD2443-A2EE-4178-B5CE-D47E2B495493}" presName="hierChild5" presStyleCnt="0"/>
      <dgm:spPr/>
    </dgm:pt>
    <dgm:pt modelId="{71071A83-B63C-4A4A-8C2A-26EA4037EF91}" type="pres">
      <dgm:prSet presAssocID="{870851F5-38A1-4DDE-A3D0-0F778A5C21EE}" presName="hierChild5" presStyleCnt="0"/>
      <dgm:spPr/>
    </dgm:pt>
    <dgm:pt modelId="{3FC924FB-4088-4D46-9691-EACFC9D87356}" type="pres">
      <dgm:prSet presAssocID="{6B56F448-6AB7-49F9-B29E-A00CC42FE3A4}" presName="hierChild3" presStyleCnt="0"/>
      <dgm:spPr/>
    </dgm:pt>
  </dgm:ptLst>
  <dgm:cxnLst>
    <dgm:cxn modelId="{5A01A602-1F0E-4247-A5B7-7276E49EA7CF}" type="presOf" srcId="{6B56F448-6AB7-49F9-B29E-A00CC42FE3A4}" destId="{B761EB4F-E959-43BF-8F36-FE5CEEC19C31}" srcOrd="1" destOrd="0" presId="urn:microsoft.com/office/officeart/2009/3/layout/HorizontalOrganizationChart"/>
    <dgm:cxn modelId="{944D7B06-38FD-4366-8A14-2EB600E13259}" type="presOf" srcId="{4F142850-7ED8-48C7-A287-1E48934E6B45}" destId="{C1D6367E-0E10-413F-9D30-4FD1152CC6B4}" srcOrd="0" destOrd="0" presId="urn:microsoft.com/office/officeart/2009/3/layout/HorizontalOrganizationChart"/>
    <dgm:cxn modelId="{7B2DF907-DDA9-4D4A-BFE5-3D18DD632115}" type="presOf" srcId="{478082B7-BBFD-4DF7-99DA-BF2E6113EF5C}" destId="{F3060B03-1B6A-48E1-8B75-393866B68412}" srcOrd="1" destOrd="0" presId="urn:microsoft.com/office/officeart/2009/3/layout/HorizontalOrganizationChart"/>
    <dgm:cxn modelId="{5D9D4115-0FF7-456E-BF86-BCB7B8912FC0}" type="presOf" srcId="{6B56F448-6AB7-49F9-B29E-A00CC42FE3A4}" destId="{1E6E462C-A633-4CA6-A2C7-2C8AE2F9CFB1}" srcOrd="0" destOrd="0" presId="urn:microsoft.com/office/officeart/2009/3/layout/HorizontalOrganizationChart"/>
    <dgm:cxn modelId="{423CEB24-1664-493A-B19A-A88B76355C72}" srcId="{870851F5-38A1-4DDE-A3D0-0F778A5C21EE}" destId="{89DD2443-A2EE-4178-B5CE-D47E2B495493}" srcOrd="1" destOrd="0" parTransId="{9311042A-63BF-430C-AC44-317E56AE036C}" sibTransId="{0ABF265C-6614-4C56-931A-71C9813AAEB8}"/>
    <dgm:cxn modelId="{30363126-4AAB-4379-A857-9F6D64402DE6}" type="presOf" srcId="{870851F5-38A1-4DDE-A3D0-0F778A5C21EE}" destId="{27A7328F-8119-448B-9CF4-7245C2BF804D}" srcOrd="1" destOrd="0" presId="urn:microsoft.com/office/officeart/2009/3/layout/HorizontalOrganizationChart"/>
    <dgm:cxn modelId="{BBFF8728-06A8-44AD-9244-AB0C53E9376C}" type="presOf" srcId="{9311042A-63BF-430C-AC44-317E56AE036C}" destId="{646223E8-DD94-403B-A78C-2A708B9B344A}" srcOrd="0" destOrd="0" presId="urn:microsoft.com/office/officeart/2009/3/layout/HorizontalOrganizationChart"/>
    <dgm:cxn modelId="{751D842D-0B56-4A87-8BA7-E9B6EC4F497D}" srcId="{6B56F448-6AB7-49F9-B29E-A00CC42FE3A4}" destId="{A4C05D78-164C-4CC3-8ACB-047B8CF4EE98}" srcOrd="0" destOrd="0" parTransId="{BE5D26FA-B987-4896-AC34-EFE83AD8006B}" sibTransId="{71936BAE-FB1E-4B31-9641-F2510586B8FD}"/>
    <dgm:cxn modelId="{93D8CD36-3475-40CA-AAFD-30C8ECA09D18}" srcId="{6B56F448-6AB7-49F9-B29E-A00CC42FE3A4}" destId="{870851F5-38A1-4DDE-A3D0-0F778A5C21EE}" srcOrd="2" destOrd="0" parTransId="{1A005D3F-747A-43B3-A5C6-0B2676CB6C73}" sibTransId="{14D4D5C7-C830-485A-B643-FA96FB361DFE}"/>
    <dgm:cxn modelId="{1C15D73F-48AD-44FE-A0BC-BA2E1CBB138F}" type="presOf" srcId="{B148D65C-8719-4E1C-84BB-C74980348C81}" destId="{CA77F14A-7793-4FD5-994F-36BA5A826673}" srcOrd="0" destOrd="0" presId="urn:microsoft.com/office/officeart/2009/3/layout/HorizontalOrganizationChart"/>
    <dgm:cxn modelId="{63BCC244-F6FB-4F82-83C7-B03038DEEAF5}" type="presOf" srcId="{89DD2443-A2EE-4178-B5CE-D47E2B495493}" destId="{6006E0C0-6FDF-4078-A1DB-C06100707D38}" srcOrd="0" destOrd="0" presId="urn:microsoft.com/office/officeart/2009/3/layout/HorizontalOrganizationChart"/>
    <dgm:cxn modelId="{7F27246B-6ED2-43E2-B6C6-FEE85C9C0680}" type="presOf" srcId="{478082B7-BBFD-4DF7-99DA-BF2E6113EF5C}" destId="{AB1A7C77-A1BF-4B9B-B5BF-37A461AB1AFF}" srcOrd="0" destOrd="0" presId="urn:microsoft.com/office/officeart/2009/3/layout/HorizontalOrganizationChart"/>
    <dgm:cxn modelId="{86838C4F-666F-48FD-8BB7-4ED4BBFC3025}" srcId="{478082B7-BBFD-4DF7-99DA-BF2E6113EF5C}" destId="{06742027-7F59-4762-BC13-C2FE002D981E}" srcOrd="0" destOrd="0" parTransId="{4F142850-7ED8-48C7-A287-1E48934E6B45}" sibTransId="{7BD9A539-D10D-4107-98D3-C4362CD6CD5B}"/>
    <dgm:cxn modelId="{782B5675-FEFA-432B-9D11-9D51E44007EC}" type="presOf" srcId="{06742027-7F59-4762-BC13-C2FE002D981E}" destId="{74657450-76A7-4F6C-8926-AD0E708FFCC5}" srcOrd="1" destOrd="0" presId="urn:microsoft.com/office/officeart/2009/3/layout/HorizontalOrganizationChart"/>
    <dgm:cxn modelId="{F725C558-3E7F-407D-97D2-ECC51C0D47C4}" type="presOf" srcId="{A4C05D78-164C-4CC3-8ACB-047B8CF4EE98}" destId="{3C77EA7A-246C-49F0-B4B2-07959A2B48FD}" srcOrd="0" destOrd="0" presId="urn:microsoft.com/office/officeart/2009/3/layout/HorizontalOrganizationChart"/>
    <dgm:cxn modelId="{22782E83-CFC3-4AC2-A645-9958E2786AD9}" type="presOf" srcId="{A4C05D78-164C-4CC3-8ACB-047B8CF4EE98}" destId="{DD0C8E7F-F6BD-453B-88B1-67220EB7704D}" srcOrd="1" destOrd="0" presId="urn:microsoft.com/office/officeart/2009/3/layout/HorizontalOrganizationChart"/>
    <dgm:cxn modelId="{78B82D86-A14F-4DB5-9398-028C6CA42DC7}" type="presOf" srcId="{B148D65C-8719-4E1C-84BB-C74980348C81}" destId="{3EB8219D-9D80-4722-A61C-C5D92557E90C}" srcOrd="1" destOrd="0" presId="urn:microsoft.com/office/officeart/2009/3/layout/HorizontalOrganizationChart"/>
    <dgm:cxn modelId="{B841188E-6443-4BBD-B6C9-B465FB34D081}" srcId="{F7CE5679-0071-4E6E-A1D9-0CB2505F1B5F}" destId="{6B56F448-6AB7-49F9-B29E-A00CC42FE3A4}" srcOrd="0" destOrd="0" parTransId="{5080458B-8AD2-4AEB-A82C-264282AFB159}" sibTransId="{37010E41-5CB6-42D0-8165-60B84055D86A}"/>
    <dgm:cxn modelId="{4FAF3D99-EBB6-4BAB-A98F-97D914112F5E}" srcId="{6B56F448-6AB7-49F9-B29E-A00CC42FE3A4}" destId="{B148D65C-8719-4E1C-84BB-C74980348C81}" srcOrd="1" destOrd="0" parTransId="{F3701693-4D9B-456A-8781-8478050F46FC}" sibTransId="{B1F5E0A3-C286-46B7-A8A9-1B5BC9BCA035}"/>
    <dgm:cxn modelId="{642F219D-CEA5-40B5-972A-F042B375DD77}" type="presOf" srcId="{89DD2443-A2EE-4178-B5CE-D47E2B495493}" destId="{F0849C5D-9724-4821-B02C-AAE7F77CD05F}" srcOrd="1" destOrd="0" presId="urn:microsoft.com/office/officeart/2009/3/layout/HorizontalOrganizationChart"/>
    <dgm:cxn modelId="{7ACD15AF-B11A-4064-A91D-41A97938978C}" type="presOf" srcId="{1A005D3F-747A-43B3-A5C6-0B2676CB6C73}" destId="{AB3947F4-8A7D-47B0-B554-B90B2205BBDC}" srcOrd="0" destOrd="0" presId="urn:microsoft.com/office/officeart/2009/3/layout/HorizontalOrganizationChart"/>
    <dgm:cxn modelId="{546274BD-29A0-400D-8E05-DF3E9C64DDFC}" type="presOf" srcId="{BE5D26FA-B987-4896-AC34-EFE83AD8006B}" destId="{B92FD256-912F-49C6-88C2-06B8B57067E1}" srcOrd="0" destOrd="0" presId="urn:microsoft.com/office/officeart/2009/3/layout/HorizontalOrganizationChart"/>
    <dgm:cxn modelId="{CF19D3C4-9EC7-4540-ADA7-D1E1A92D29A6}" type="presOf" srcId="{870851F5-38A1-4DDE-A3D0-0F778A5C21EE}" destId="{89F502DC-23AD-42E5-9481-F9E684CF9241}" srcOrd="0" destOrd="0" presId="urn:microsoft.com/office/officeart/2009/3/layout/HorizontalOrganizationChart"/>
    <dgm:cxn modelId="{E7302ECD-4EEA-4FCE-A3CD-6B9F80344532}" srcId="{870851F5-38A1-4DDE-A3D0-0F778A5C21EE}" destId="{478082B7-BBFD-4DF7-99DA-BF2E6113EF5C}" srcOrd="0" destOrd="0" parTransId="{2B59D82C-BEC5-4201-A4FB-849DCA6BA685}" sibTransId="{6364CE1A-8A39-486D-B6E1-8DBBFB25A7D5}"/>
    <dgm:cxn modelId="{61D565D2-0F5C-49FF-A0DE-41E034B2D6F7}" type="presOf" srcId="{F7CE5679-0071-4E6E-A1D9-0CB2505F1B5F}" destId="{E49512C5-480D-467F-BD5F-FC8F20036E2D}" srcOrd="0" destOrd="0" presId="urn:microsoft.com/office/officeart/2009/3/layout/HorizontalOrganizationChart"/>
    <dgm:cxn modelId="{72DE09EB-9D17-415F-B69D-782E0B9F1E21}" type="presOf" srcId="{2B59D82C-BEC5-4201-A4FB-849DCA6BA685}" destId="{8F7FA7EE-370F-4DE5-8075-83948C5E9939}" srcOrd="0" destOrd="0" presId="urn:microsoft.com/office/officeart/2009/3/layout/HorizontalOrganizationChart"/>
    <dgm:cxn modelId="{6BADE6EB-2C4F-4640-9396-7EB864DF278E}" type="presOf" srcId="{F3701693-4D9B-456A-8781-8478050F46FC}" destId="{2A7DC7FF-A253-4014-94A4-BB33ABC23CBC}" srcOrd="0" destOrd="0" presId="urn:microsoft.com/office/officeart/2009/3/layout/HorizontalOrganizationChart"/>
    <dgm:cxn modelId="{8F288AEE-D0E5-4915-840A-C1289A61623A}" type="presOf" srcId="{06742027-7F59-4762-BC13-C2FE002D981E}" destId="{6E1B363C-54DD-41B1-863C-F6863FED5AF4}" srcOrd="0" destOrd="0" presId="urn:microsoft.com/office/officeart/2009/3/layout/HorizontalOrganizationChart"/>
    <dgm:cxn modelId="{4E8A952A-4BEC-49EF-993D-6E098C563FD6}" type="presParOf" srcId="{E49512C5-480D-467F-BD5F-FC8F20036E2D}" destId="{B74E4D00-EE2D-4E89-A021-B300035746EB}" srcOrd="0" destOrd="0" presId="urn:microsoft.com/office/officeart/2009/3/layout/HorizontalOrganizationChart"/>
    <dgm:cxn modelId="{7EBDE7ED-6034-407D-A115-B21AFE479174}" type="presParOf" srcId="{B74E4D00-EE2D-4E89-A021-B300035746EB}" destId="{6F1144AE-2E61-4936-AABA-9BC8956AEDE2}" srcOrd="0" destOrd="0" presId="urn:microsoft.com/office/officeart/2009/3/layout/HorizontalOrganizationChart"/>
    <dgm:cxn modelId="{3A6E1EF3-8CA8-436B-834E-6CAB73E67B99}" type="presParOf" srcId="{6F1144AE-2E61-4936-AABA-9BC8956AEDE2}" destId="{1E6E462C-A633-4CA6-A2C7-2C8AE2F9CFB1}" srcOrd="0" destOrd="0" presId="urn:microsoft.com/office/officeart/2009/3/layout/HorizontalOrganizationChart"/>
    <dgm:cxn modelId="{E4F1F4BC-06DD-46C0-8A90-0418BA865842}" type="presParOf" srcId="{6F1144AE-2E61-4936-AABA-9BC8956AEDE2}" destId="{B761EB4F-E959-43BF-8F36-FE5CEEC19C31}" srcOrd="1" destOrd="0" presId="urn:microsoft.com/office/officeart/2009/3/layout/HorizontalOrganizationChart"/>
    <dgm:cxn modelId="{9B62A48C-381A-4DFC-9905-06903189815F}" type="presParOf" srcId="{B74E4D00-EE2D-4E89-A021-B300035746EB}" destId="{C345FB10-EA48-4A58-872A-B1F74BE5EB59}" srcOrd="1" destOrd="0" presId="urn:microsoft.com/office/officeart/2009/3/layout/HorizontalOrganizationChart"/>
    <dgm:cxn modelId="{6B1C0D32-371E-4420-B001-212E6C02AD87}" type="presParOf" srcId="{C345FB10-EA48-4A58-872A-B1F74BE5EB59}" destId="{B92FD256-912F-49C6-88C2-06B8B57067E1}" srcOrd="0" destOrd="0" presId="urn:microsoft.com/office/officeart/2009/3/layout/HorizontalOrganizationChart"/>
    <dgm:cxn modelId="{DB6CB840-48BB-4C85-B9AC-4CE89CD7CE02}" type="presParOf" srcId="{C345FB10-EA48-4A58-872A-B1F74BE5EB59}" destId="{F4F2C128-60B9-4E0E-9258-742B38F1F07A}" srcOrd="1" destOrd="0" presId="urn:microsoft.com/office/officeart/2009/3/layout/HorizontalOrganizationChart"/>
    <dgm:cxn modelId="{B71CFF19-C649-4A7D-929C-9B85B24EDFE1}" type="presParOf" srcId="{F4F2C128-60B9-4E0E-9258-742B38F1F07A}" destId="{B14336E3-67F1-4769-8B4E-71DED6B0EF1C}" srcOrd="0" destOrd="0" presId="urn:microsoft.com/office/officeart/2009/3/layout/HorizontalOrganizationChart"/>
    <dgm:cxn modelId="{D7775E03-2B2C-4CEA-85AE-4AC486C69552}" type="presParOf" srcId="{B14336E3-67F1-4769-8B4E-71DED6B0EF1C}" destId="{3C77EA7A-246C-49F0-B4B2-07959A2B48FD}" srcOrd="0" destOrd="0" presId="urn:microsoft.com/office/officeart/2009/3/layout/HorizontalOrganizationChart"/>
    <dgm:cxn modelId="{BBA4CD65-B8B8-47A5-8F86-36383837ABBE}" type="presParOf" srcId="{B14336E3-67F1-4769-8B4E-71DED6B0EF1C}" destId="{DD0C8E7F-F6BD-453B-88B1-67220EB7704D}" srcOrd="1" destOrd="0" presId="urn:microsoft.com/office/officeart/2009/3/layout/HorizontalOrganizationChart"/>
    <dgm:cxn modelId="{B288797A-6F3B-4DE0-83BA-0813920786A6}" type="presParOf" srcId="{F4F2C128-60B9-4E0E-9258-742B38F1F07A}" destId="{ED458AEB-AA5F-4A8D-9294-C5488FED6373}" srcOrd="1" destOrd="0" presId="urn:microsoft.com/office/officeart/2009/3/layout/HorizontalOrganizationChart"/>
    <dgm:cxn modelId="{7C874EC3-6F3C-4DCF-9B73-7B786E52E94B}" type="presParOf" srcId="{F4F2C128-60B9-4E0E-9258-742B38F1F07A}" destId="{1979A43A-23EC-44AB-8895-1A9EE419316F}" srcOrd="2" destOrd="0" presId="urn:microsoft.com/office/officeart/2009/3/layout/HorizontalOrganizationChart"/>
    <dgm:cxn modelId="{DAA957F9-8FE5-4825-A3F5-48E8C874502E}" type="presParOf" srcId="{C345FB10-EA48-4A58-872A-B1F74BE5EB59}" destId="{2A7DC7FF-A253-4014-94A4-BB33ABC23CBC}" srcOrd="2" destOrd="0" presId="urn:microsoft.com/office/officeart/2009/3/layout/HorizontalOrganizationChart"/>
    <dgm:cxn modelId="{8C4FF6D6-D793-48CA-8D8D-9FEAA7D7CC86}" type="presParOf" srcId="{C345FB10-EA48-4A58-872A-B1F74BE5EB59}" destId="{19ACF1E9-1EF7-4122-A1ED-CDF1DD581763}" srcOrd="3" destOrd="0" presId="urn:microsoft.com/office/officeart/2009/3/layout/HorizontalOrganizationChart"/>
    <dgm:cxn modelId="{EA9E7253-120F-4EBF-A98C-46EFDA4E231B}" type="presParOf" srcId="{19ACF1E9-1EF7-4122-A1ED-CDF1DD581763}" destId="{8A3FF696-AF6F-40E6-9E54-F2644A9125B5}" srcOrd="0" destOrd="0" presId="urn:microsoft.com/office/officeart/2009/3/layout/HorizontalOrganizationChart"/>
    <dgm:cxn modelId="{D79CE38C-28EE-4AFD-BA41-64F3EFFB0DD9}" type="presParOf" srcId="{8A3FF696-AF6F-40E6-9E54-F2644A9125B5}" destId="{CA77F14A-7793-4FD5-994F-36BA5A826673}" srcOrd="0" destOrd="0" presId="urn:microsoft.com/office/officeart/2009/3/layout/HorizontalOrganizationChart"/>
    <dgm:cxn modelId="{B12826AB-F03D-45A4-A5FC-8606A79A831B}" type="presParOf" srcId="{8A3FF696-AF6F-40E6-9E54-F2644A9125B5}" destId="{3EB8219D-9D80-4722-A61C-C5D92557E90C}" srcOrd="1" destOrd="0" presId="urn:microsoft.com/office/officeart/2009/3/layout/HorizontalOrganizationChart"/>
    <dgm:cxn modelId="{0D78AE96-BCA1-4546-B637-58D70A3C2859}" type="presParOf" srcId="{19ACF1E9-1EF7-4122-A1ED-CDF1DD581763}" destId="{1A689E20-049F-46DB-8A74-B33225E399EE}" srcOrd="1" destOrd="0" presId="urn:microsoft.com/office/officeart/2009/3/layout/HorizontalOrganizationChart"/>
    <dgm:cxn modelId="{942A85C9-3D8C-4D61-B5F0-B1E068276182}" type="presParOf" srcId="{19ACF1E9-1EF7-4122-A1ED-CDF1DD581763}" destId="{3CCBAA40-3472-45D0-9C57-5F980683A480}" srcOrd="2" destOrd="0" presId="urn:microsoft.com/office/officeart/2009/3/layout/HorizontalOrganizationChart"/>
    <dgm:cxn modelId="{64BDE7A3-7F94-4366-80C5-0A9B789D84DD}" type="presParOf" srcId="{C345FB10-EA48-4A58-872A-B1F74BE5EB59}" destId="{AB3947F4-8A7D-47B0-B554-B90B2205BBDC}" srcOrd="4" destOrd="0" presId="urn:microsoft.com/office/officeart/2009/3/layout/HorizontalOrganizationChart"/>
    <dgm:cxn modelId="{126BA54F-2344-4E12-AC59-21185D3C81D3}" type="presParOf" srcId="{C345FB10-EA48-4A58-872A-B1F74BE5EB59}" destId="{254411B3-7706-455F-B152-2D1DB367052F}" srcOrd="5" destOrd="0" presId="urn:microsoft.com/office/officeart/2009/3/layout/HorizontalOrganizationChart"/>
    <dgm:cxn modelId="{962E48FB-B8A5-492E-9B29-5B3EE5FFFE8F}" type="presParOf" srcId="{254411B3-7706-455F-B152-2D1DB367052F}" destId="{0220DBC1-9E99-4E6F-A8FA-8A7806473569}" srcOrd="0" destOrd="0" presId="urn:microsoft.com/office/officeart/2009/3/layout/HorizontalOrganizationChart"/>
    <dgm:cxn modelId="{72D701A7-E469-4528-80EC-4D5B306ACC8D}" type="presParOf" srcId="{0220DBC1-9E99-4E6F-A8FA-8A7806473569}" destId="{89F502DC-23AD-42E5-9481-F9E684CF9241}" srcOrd="0" destOrd="0" presId="urn:microsoft.com/office/officeart/2009/3/layout/HorizontalOrganizationChart"/>
    <dgm:cxn modelId="{9E042C35-F2B2-46FF-8823-82B56987F9FF}" type="presParOf" srcId="{0220DBC1-9E99-4E6F-A8FA-8A7806473569}" destId="{27A7328F-8119-448B-9CF4-7245C2BF804D}" srcOrd="1" destOrd="0" presId="urn:microsoft.com/office/officeart/2009/3/layout/HorizontalOrganizationChart"/>
    <dgm:cxn modelId="{483ADD48-1730-44C9-879F-E7956E3BF681}" type="presParOf" srcId="{254411B3-7706-455F-B152-2D1DB367052F}" destId="{03A6B441-0BDB-4372-8652-96F6B061372E}" srcOrd="1" destOrd="0" presId="urn:microsoft.com/office/officeart/2009/3/layout/HorizontalOrganizationChart"/>
    <dgm:cxn modelId="{E2764C31-5A22-4831-8AA2-6AEA96A225EF}" type="presParOf" srcId="{03A6B441-0BDB-4372-8652-96F6B061372E}" destId="{8F7FA7EE-370F-4DE5-8075-83948C5E9939}" srcOrd="0" destOrd="0" presId="urn:microsoft.com/office/officeart/2009/3/layout/HorizontalOrganizationChart"/>
    <dgm:cxn modelId="{2D718B8C-353B-43C7-B6CB-306B54B82D7D}" type="presParOf" srcId="{03A6B441-0BDB-4372-8652-96F6B061372E}" destId="{ECFFA79C-6AA0-446F-8A7F-0407517D61B4}" srcOrd="1" destOrd="0" presId="urn:microsoft.com/office/officeart/2009/3/layout/HorizontalOrganizationChart"/>
    <dgm:cxn modelId="{6FDC34E9-7995-4AC3-ACDD-0C204D49A4F2}" type="presParOf" srcId="{ECFFA79C-6AA0-446F-8A7F-0407517D61B4}" destId="{862A41B4-7429-4A8C-B805-A16A8198227F}" srcOrd="0" destOrd="0" presId="urn:microsoft.com/office/officeart/2009/3/layout/HorizontalOrganizationChart"/>
    <dgm:cxn modelId="{76854EF5-1D3E-457D-80AD-BBE7C84471E9}" type="presParOf" srcId="{862A41B4-7429-4A8C-B805-A16A8198227F}" destId="{AB1A7C77-A1BF-4B9B-B5BF-37A461AB1AFF}" srcOrd="0" destOrd="0" presId="urn:microsoft.com/office/officeart/2009/3/layout/HorizontalOrganizationChart"/>
    <dgm:cxn modelId="{D42633C9-FE58-47B1-B172-E244992B4F21}" type="presParOf" srcId="{862A41B4-7429-4A8C-B805-A16A8198227F}" destId="{F3060B03-1B6A-48E1-8B75-393866B68412}" srcOrd="1" destOrd="0" presId="urn:microsoft.com/office/officeart/2009/3/layout/HorizontalOrganizationChart"/>
    <dgm:cxn modelId="{3FBE77B8-FBA6-4B2D-A8C9-725925A912B0}" type="presParOf" srcId="{ECFFA79C-6AA0-446F-8A7F-0407517D61B4}" destId="{E5E430C7-5310-46F4-B199-C1B7457AD43E}" srcOrd="1" destOrd="0" presId="urn:microsoft.com/office/officeart/2009/3/layout/HorizontalOrganizationChart"/>
    <dgm:cxn modelId="{9343F135-399D-4754-B5E1-51D0DA691960}" type="presParOf" srcId="{E5E430C7-5310-46F4-B199-C1B7457AD43E}" destId="{C1D6367E-0E10-413F-9D30-4FD1152CC6B4}" srcOrd="0" destOrd="0" presId="urn:microsoft.com/office/officeart/2009/3/layout/HorizontalOrganizationChart"/>
    <dgm:cxn modelId="{7C8EAA32-71B0-4F08-B1F5-85A103EEA956}" type="presParOf" srcId="{E5E430C7-5310-46F4-B199-C1B7457AD43E}" destId="{C085D63B-F79A-4F7C-B3E9-B023E22ADA52}" srcOrd="1" destOrd="0" presId="urn:microsoft.com/office/officeart/2009/3/layout/HorizontalOrganizationChart"/>
    <dgm:cxn modelId="{691EFB11-BC2E-4B3A-A742-131C9F51CA60}" type="presParOf" srcId="{C085D63B-F79A-4F7C-B3E9-B023E22ADA52}" destId="{817D12EF-3039-4286-8CC9-A060B8907699}" srcOrd="0" destOrd="0" presId="urn:microsoft.com/office/officeart/2009/3/layout/HorizontalOrganizationChart"/>
    <dgm:cxn modelId="{8FA5CAAD-2F51-4357-8F26-8E13F629E984}" type="presParOf" srcId="{817D12EF-3039-4286-8CC9-A060B8907699}" destId="{6E1B363C-54DD-41B1-863C-F6863FED5AF4}" srcOrd="0" destOrd="0" presId="urn:microsoft.com/office/officeart/2009/3/layout/HorizontalOrganizationChart"/>
    <dgm:cxn modelId="{218AE21C-1216-4C0E-9FFB-D98EBBB539E0}" type="presParOf" srcId="{817D12EF-3039-4286-8CC9-A060B8907699}" destId="{74657450-76A7-4F6C-8926-AD0E708FFCC5}" srcOrd="1" destOrd="0" presId="urn:microsoft.com/office/officeart/2009/3/layout/HorizontalOrganizationChart"/>
    <dgm:cxn modelId="{94F8AC6D-EC8E-4ECA-946A-9B426F2786E5}" type="presParOf" srcId="{C085D63B-F79A-4F7C-B3E9-B023E22ADA52}" destId="{2F58CD22-6265-45C5-AC18-B751B59FBD61}" srcOrd="1" destOrd="0" presId="urn:microsoft.com/office/officeart/2009/3/layout/HorizontalOrganizationChart"/>
    <dgm:cxn modelId="{B1E841B4-7B9E-43F8-89FF-CB20594C7D51}" type="presParOf" srcId="{C085D63B-F79A-4F7C-B3E9-B023E22ADA52}" destId="{2F4FB93A-4A62-4A24-86BB-3934DA72B1A3}" srcOrd="2" destOrd="0" presId="urn:microsoft.com/office/officeart/2009/3/layout/HorizontalOrganizationChart"/>
    <dgm:cxn modelId="{05E6CAA3-264E-45B7-AD9D-3E47C7A386C8}" type="presParOf" srcId="{ECFFA79C-6AA0-446F-8A7F-0407517D61B4}" destId="{EA71EF20-4E89-43BE-9E3A-697A7441B5EB}" srcOrd="2" destOrd="0" presId="urn:microsoft.com/office/officeart/2009/3/layout/HorizontalOrganizationChart"/>
    <dgm:cxn modelId="{121AED8F-A713-4623-9A84-2C2FEED504AE}" type="presParOf" srcId="{03A6B441-0BDB-4372-8652-96F6B061372E}" destId="{646223E8-DD94-403B-A78C-2A708B9B344A}" srcOrd="2" destOrd="0" presId="urn:microsoft.com/office/officeart/2009/3/layout/HorizontalOrganizationChart"/>
    <dgm:cxn modelId="{758F9FDD-F531-4DF5-AE1D-1BB4425EB3A6}" type="presParOf" srcId="{03A6B441-0BDB-4372-8652-96F6B061372E}" destId="{78207AC0-F3C1-4793-8BA0-29A934D9F8C6}" srcOrd="3" destOrd="0" presId="urn:microsoft.com/office/officeart/2009/3/layout/HorizontalOrganizationChart"/>
    <dgm:cxn modelId="{0E225355-00A2-4433-959F-D0FB0CF26AE8}" type="presParOf" srcId="{78207AC0-F3C1-4793-8BA0-29A934D9F8C6}" destId="{12F0A990-6519-4BB2-A038-9D1F6CF72164}" srcOrd="0" destOrd="0" presId="urn:microsoft.com/office/officeart/2009/3/layout/HorizontalOrganizationChart"/>
    <dgm:cxn modelId="{6EE41722-50C7-43DE-B8F0-34EF54F45825}" type="presParOf" srcId="{12F0A990-6519-4BB2-A038-9D1F6CF72164}" destId="{6006E0C0-6FDF-4078-A1DB-C06100707D38}" srcOrd="0" destOrd="0" presId="urn:microsoft.com/office/officeart/2009/3/layout/HorizontalOrganizationChart"/>
    <dgm:cxn modelId="{035D41EE-B734-42CB-94F8-6579DBEA46B2}" type="presParOf" srcId="{12F0A990-6519-4BB2-A038-9D1F6CF72164}" destId="{F0849C5D-9724-4821-B02C-AAE7F77CD05F}" srcOrd="1" destOrd="0" presId="urn:microsoft.com/office/officeart/2009/3/layout/HorizontalOrganizationChart"/>
    <dgm:cxn modelId="{BE40E5CF-1D18-432A-9B6F-1F94A9A64A2D}" type="presParOf" srcId="{78207AC0-F3C1-4793-8BA0-29A934D9F8C6}" destId="{79F92CBA-90AD-46B6-9918-8B17A53C26F1}" srcOrd="1" destOrd="0" presId="urn:microsoft.com/office/officeart/2009/3/layout/HorizontalOrganizationChart"/>
    <dgm:cxn modelId="{D01989A4-9728-4325-8DC9-592ED6485F79}" type="presParOf" srcId="{78207AC0-F3C1-4793-8BA0-29A934D9F8C6}" destId="{8625BE5B-6B9D-4859-A1C8-DE914690DC5E}" srcOrd="2" destOrd="0" presId="urn:microsoft.com/office/officeart/2009/3/layout/HorizontalOrganizationChart"/>
    <dgm:cxn modelId="{DB66FEE0-1C7A-40E6-89B2-1A2DF7457849}" type="presParOf" srcId="{254411B3-7706-455F-B152-2D1DB367052F}" destId="{71071A83-B63C-4A4A-8C2A-26EA4037EF91}" srcOrd="2" destOrd="0" presId="urn:microsoft.com/office/officeart/2009/3/layout/HorizontalOrganizationChart"/>
    <dgm:cxn modelId="{3F30E9B7-9C8C-4E99-85C4-8F13718777DC}" type="presParOf" srcId="{B74E4D00-EE2D-4E89-A021-B300035746EB}" destId="{3FC924FB-4088-4D46-9691-EACFC9D87356}" srcOrd="2" destOrd="0" presId="urn:microsoft.com/office/officeart/2009/3/layout/HorizontalOrganizationChar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215500A-5FA8-4B2E-AEC3-A27C028A9B96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158297AE-3145-4426-9047-2FDDB8E0E826}">
      <dgm:prSet phldrT="[Text]"/>
      <dgm:spPr/>
      <dgm:t>
        <a:bodyPr/>
        <a:lstStyle/>
        <a:p>
          <a:r>
            <a:rPr lang="en-US" dirty="0"/>
            <a:t>Manual mode</a:t>
          </a:r>
        </a:p>
      </dgm:t>
    </dgm:pt>
    <dgm:pt modelId="{73D0D1CA-1A8B-4B05-8A70-ADC76D113239}" type="parTrans" cxnId="{43E81C37-7861-4407-B1B2-AF93BB664892}">
      <dgm:prSet/>
      <dgm:spPr/>
      <dgm:t>
        <a:bodyPr/>
        <a:lstStyle/>
        <a:p>
          <a:endParaRPr lang="en-US"/>
        </a:p>
      </dgm:t>
    </dgm:pt>
    <dgm:pt modelId="{C10E93E9-B031-4F4A-813E-8FDF02E19006}" type="sibTrans" cxnId="{43E81C37-7861-4407-B1B2-AF93BB664892}">
      <dgm:prSet/>
      <dgm:spPr/>
      <dgm:t>
        <a:bodyPr/>
        <a:lstStyle/>
        <a:p>
          <a:endParaRPr lang="en-US"/>
        </a:p>
      </dgm:t>
    </dgm:pt>
    <dgm:pt modelId="{7072F484-3CFA-43CD-9F90-E0B26A5EA4F0}">
      <dgm:prSet phldrT="[Text]"/>
      <dgm:spPr/>
      <dgm:t>
        <a:bodyPr/>
        <a:lstStyle/>
        <a:p>
          <a:r>
            <a:rPr lang="en-US" dirty="0"/>
            <a:t>Select features</a:t>
          </a:r>
        </a:p>
      </dgm:t>
    </dgm:pt>
    <dgm:pt modelId="{E3419256-3C9F-4828-943C-017D6467642C}" type="parTrans" cxnId="{883ECED0-D9A9-46ED-8D8C-AD8114DF2515}">
      <dgm:prSet/>
      <dgm:spPr/>
      <dgm:t>
        <a:bodyPr/>
        <a:lstStyle/>
        <a:p>
          <a:endParaRPr lang="en-US"/>
        </a:p>
      </dgm:t>
    </dgm:pt>
    <dgm:pt modelId="{0C218F64-EE38-453D-80DC-C487B169340B}" type="sibTrans" cxnId="{883ECED0-D9A9-46ED-8D8C-AD8114DF2515}">
      <dgm:prSet/>
      <dgm:spPr/>
      <dgm:t>
        <a:bodyPr/>
        <a:lstStyle/>
        <a:p>
          <a:endParaRPr lang="en-US"/>
        </a:p>
      </dgm:t>
    </dgm:pt>
    <dgm:pt modelId="{1F4DCD07-F80E-4F63-BC21-E015DB372562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Document is ready!</a:t>
          </a:r>
        </a:p>
      </dgm:t>
    </dgm:pt>
    <dgm:pt modelId="{04A373ED-9A67-4A09-85A1-5DA18A241B68}" type="parTrans" cxnId="{02E203B3-47A2-4D60-BCD1-AA12A1F735D6}">
      <dgm:prSet/>
      <dgm:spPr/>
      <dgm:t>
        <a:bodyPr/>
        <a:lstStyle/>
        <a:p>
          <a:endParaRPr lang="en-US"/>
        </a:p>
      </dgm:t>
    </dgm:pt>
    <dgm:pt modelId="{2F5059C0-BC28-4911-8A97-3EAC15D49A0B}" type="sibTrans" cxnId="{02E203B3-47A2-4D60-BCD1-AA12A1F735D6}">
      <dgm:prSet/>
      <dgm:spPr/>
      <dgm:t>
        <a:bodyPr/>
        <a:lstStyle/>
        <a:p>
          <a:endParaRPr lang="en-US"/>
        </a:p>
      </dgm:t>
    </dgm:pt>
    <dgm:pt modelId="{7FECF1EC-F940-40E8-9A92-2C76ED75C7C8}" type="pres">
      <dgm:prSet presAssocID="{B215500A-5FA8-4B2E-AEC3-A27C028A9B96}" presName="linearFlow" presStyleCnt="0">
        <dgm:presLayoutVars>
          <dgm:resizeHandles val="exact"/>
        </dgm:presLayoutVars>
      </dgm:prSet>
      <dgm:spPr/>
    </dgm:pt>
    <dgm:pt modelId="{17DAABCD-2E9B-47ED-8BEF-9C2BE8A95F76}" type="pres">
      <dgm:prSet presAssocID="{158297AE-3145-4426-9047-2FDDB8E0E826}" presName="node" presStyleLbl="node1" presStyleIdx="0" presStyleCnt="3">
        <dgm:presLayoutVars>
          <dgm:bulletEnabled val="1"/>
        </dgm:presLayoutVars>
      </dgm:prSet>
      <dgm:spPr/>
    </dgm:pt>
    <dgm:pt modelId="{3184B5D9-3F58-464F-8423-FA0736CB2907}" type="pres">
      <dgm:prSet presAssocID="{C10E93E9-B031-4F4A-813E-8FDF02E19006}" presName="sibTrans" presStyleLbl="sibTrans2D1" presStyleIdx="0" presStyleCnt="2"/>
      <dgm:spPr/>
    </dgm:pt>
    <dgm:pt modelId="{E9279E69-BDEA-4D27-A965-8C9C89768E63}" type="pres">
      <dgm:prSet presAssocID="{C10E93E9-B031-4F4A-813E-8FDF02E19006}" presName="connectorText" presStyleLbl="sibTrans2D1" presStyleIdx="0" presStyleCnt="2"/>
      <dgm:spPr/>
    </dgm:pt>
    <dgm:pt modelId="{D0BD3283-C259-406E-87F3-C087AEBB1AA4}" type="pres">
      <dgm:prSet presAssocID="{7072F484-3CFA-43CD-9F90-E0B26A5EA4F0}" presName="node" presStyleLbl="node1" presStyleIdx="1" presStyleCnt="3">
        <dgm:presLayoutVars>
          <dgm:bulletEnabled val="1"/>
        </dgm:presLayoutVars>
      </dgm:prSet>
      <dgm:spPr/>
    </dgm:pt>
    <dgm:pt modelId="{0FA831B9-E8E3-4F78-8C68-7AC58FBCDD15}" type="pres">
      <dgm:prSet presAssocID="{0C218F64-EE38-453D-80DC-C487B169340B}" presName="sibTrans" presStyleLbl="sibTrans2D1" presStyleIdx="1" presStyleCnt="2"/>
      <dgm:spPr/>
    </dgm:pt>
    <dgm:pt modelId="{AFCC3136-1CE9-486C-8A45-BC7966F07C4B}" type="pres">
      <dgm:prSet presAssocID="{0C218F64-EE38-453D-80DC-C487B169340B}" presName="connectorText" presStyleLbl="sibTrans2D1" presStyleIdx="1" presStyleCnt="2"/>
      <dgm:spPr/>
    </dgm:pt>
    <dgm:pt modelId="{2772FF73-E1CE-486F-978A-7389EF11FF08}" type="pres">
      <dgm:prSet presAssocID="{1F4DCD07-F80E-4F63-BC21-E015DB372562}" presName="node" presStyleLbl="node1" presStyleIdx="2" presStyleCnt="3">
        <dgm:presLayoutVars>
          <dgm:bulletEnabled val="1"/>
        </dgm:presLayoutVars>
      </dgm:prSet>
      <dgm:spPr/>
    </dgm:pt>
  </dgm:ptLst>
  <dgm:cxnLst>
    <dgm:cxn modelId="{CF422D26-80AD-4BAA-ABE0-55E2878AD099}" type="presOf" srcId="{C10E93E9-B031-4F4A-813E-8FDF02E19006}" destId="{E9279E69-BDEA-4D27-A965-8C9C89768E63}" srcOrd="1" destOrd="0" presId="urn:microsoft.com/office/officeart/2005/8/layout/process2"/>
    <dgm:cxn modelId="{9CE2D134-1B9A-4AF2-842F-A377574CA3EE}" type="presOf" srcId="{7072F484-3CFA-43CD-9F90-E0B26A5EA4F0}" destId="{D0BD3283-C259-406E-87F3-C087AEBB1AA4}" srcOrd="0" destOrd="0" presId="urn:microsoft.com/office/officeart/2005/8/layout/process2"/>
    <dgm:cxn modelId="{43E81C37-7861-4407-B1B2-AF93BB664892}" srcId="{B215500A-5FA8-4B2E-AEC3-A27C028A9B96}" destId="{158297AE-3145-4426-9047-2FDDB8E0E826}" srcOrd="0" destOrd="0" parTransId="{73D0D1CA-1A8B-4B05-8A70-ADC76D113239}" sibTransId="{C10E93E9-B031-4F4A-813E-8FDF02E19006}"/>
    <dgm:cxn modelId="{53223861-8777-4D2F-900E-30B5089E342A}" type="presOf" srcId="{1F4DCD07-F80E-4F63-BC21-E015DB372562}" destId="{2772FF73-E1CE-486F-978A-7389EF11FF08}" srcOrd="0" destOrd="0" presId="urn:microsoft.com/office/officeart/2005/8/layout/process2"/>
    <dgm:cxn modelId="{56A0A049-E885-4316-9613-C9CC1491EE1A}" type="presOf" srcId="{B215500A-5FA8-4B2E-AEC3-A27C028A9B96}" destId="{7FECF1EC-F940-40E8-9A92-2C76ED75C7C8}" srcOrd="0" destOrd="0" presId="urn:microsoft.com/office/officeart/2005/8/layout/process2"/>
    <dgm:cxn modelId="{02E203B3-47A2-4D60-BCD1-AA12A1F735D6}" srcId="{B215500A-5FA8-4B2E-AEC3-A27C028A9B96}" destId="{1F4DCD07-F80E-4F63-BC21-E015DB372562}" srcOrd="2" destOrd="0" parTransId="{04A373ED-9A67-4A09-85A1-5DA18A241B68}" sibTransId="{2F5059C0-BC28-4911-8A97-3EAC15D49A0B}"/>
    <dgm:cxn modelId="{4FACB1B8-A147-4F51-A69E-B8002F38C7BD}" type="presOf" srcId="{0C218F64-EE38-453D-80DC-C487B169340B}" destId="{AFCC3136-1CE9-486C-8A45-BC7966F07C4B}" srcOrd="1" destOrd="0" presId="urn:microsoft.com/office/officeart/2005/8/layout/process2"/>
    <dgm:cxn modelId="{6743C8C9-AFB5-42A9-99DE-190E965505CA}" type="presOf" srcId="{0C218F64-EE38-453D-80DC-C487B169340B}" destId="{0FA831B9-E8E3-4F78-8C68-7AC58FBCDD15}" srcOrd="0" destOrd="0" presId="urn:microsoft.com/office/officeart/2005/8/layout/process2"/>
    <dgm:cxn modelId="{883ECED0-D9A9-46ED-8D8C-AD8114DF2515}" srcId="{B215500A-5FA8-4B2E-AEC3-A27C028A9B96}" destId="{7072F484-3CFA-43CD-9F90-E0B26A5EA4F0}" srcOrd="1" destOrd="0" parTransId="{E3419256-3C9F-4828-943C-017D6467642C}" sibTransId="{0C218F64-EE38-453D-80DC-C487B169340B}"/>
    <dgm:cxn modelId="{71B41BE2-5FDF-426A-8E2E-1790A44F29B1}" type="presOf" srcId="{C10E93E9-B031-4F4A-813E-8FDF02E19006}" destId="{3184B5D9-3F58-464F-8423-FA0736CB2907}" srcOrd="0" destOrd="0" presId="urn:microsoft.com/office/officeart/2005/8/layout/process2"/>
    <dgm:cxn modelId="{CFCD38FA-4A8B-4AFF-9334-5F9FAEED6803}" type="presOf" srcId="{158297AE-3145-4426-9047-2FDDB8E0E826}" destId="{17DAABCD-2E9B-47ED-8BEF-9C2BE8A95F76}" srcOrd="0" destOrd="0" presId="urn:microsoft.com/office/officeart/2005/8/layout/process2"/>
    <dgm:cxn modelId="{AC21BDF4-8007-4C1D-AE2B-5947AE63867E}" type="presParOf" srcId="{7FECF1EC-F940-40E8-9A92-2C76ED75C7C8}" destId="{17DAABCD-2E9B-47ED-8BEF-9C2BE8A95F76}" srcOrd="0" destOrd="0" presId="urn:microsoft.com/office/officeart/2005/8/layout/process2"/>
    <dgm:cxn modelId="{B00A1F4D-7B77-4BCD-85E2-A02F5CBE2D81}" type="presParOf" srcId="{7FECF1EC-F940-40E8-9A92-2C76ED75C7C8}" destId="{3184B5D9-3F58-464F-8423-FA0736CB2907}" srcOrd="1" destOrd="0" presId="urn:microsoft.com/office/officeart/2005/8/layout/process2"/>
    <dgm:cxn modelId="{43CF8900-AD1B-427C-B054-E6DC4CE1B6DC}" type="presParOf" srcId="{3184B5D9-3F58-464F-8423-FA0736CB2907}" destId="{E9279E69-BDEA-4D27-A965-8C9C89768E63}" srcOrd="0" destOrd="0" presId="urn:microsoft.com/office/officeart/2005/8/layout/process2"/>
    <dgm:cxn modelId="{63FFA05C-6613-4272-AC80-D3494CE30A97}" type="presParOf" srcId="{7FECF1EC-F940-40E8-9A92-2C76ED75C7C8}" destId="{D0BD3283-C259-406E-87F3-C087AEBB1AA4}" srcOrd="2" destOrd="0" presId="urn:microsoft.com/office/officeart/2005/8/layout/process2"/>
    <dgm:cxn modelId="{AC0E0E07-CE45-4777-A816-CB081253B409}" type="presParOf" srcId="{7FECF1EC-F940-40E8-9A92-2C76ED75C7C8}" destId="{0FA831B9-E8E3-4F78-8C68-7AC58FBCDD15}" srcOrd="3" destOrd="0" presId="urn:microsoft.com/office/officeart/2005/8/layout/process2"/>
    <dgm:cxn modelId="{6CDAB801-865A-4869-8C39-9EA3FAC6F47A}" type="presParOf" srcId="{0FA831B9-E8E3-4F78-8C68-7AC58FBCDD15}" destId="{AFCC3136-1CE9-486C-8A45-BC7966F07C4B}" srcOrd="0" destOrd="0" presId="urn:microsoft.com/office/officeart/2005/8/layout/process2"/>
    <dgm:cxn modelId="{C96B9AD3-3D47-4AB1-AEA7-424F961B91F7}" type="presParOf" srcId="{7FECF1EC-F940-40E8-9A92-2C76ED75C7C8}" destId="{2772FF73-E1CE-486F-978A-7389EF11FF08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215500A-5FA8-4B2E-AEC3-A27C028A9B96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158297AE-3145-4426-9047-2FDDB8E0E826}">
      <dgm:prSet phldrT="[Text]"/>
      <dgm:spPr/>
      <dgm:t>
        <a:bodyPr/>
        <a:lstStyle/>
        <a:p>
          <a:r>
            <a:rPr lang="en-US" dirty="0"/>
            <a:t>Auto mode</a:t>
          </a:r>
        </a:p>
      </dgm:t>
    </dgm:pt>
    <dgm:pt modelId="{73D0D1CA-1A8B-4B05-8A70-ADC76D113239}" type="parTrans" cxnId="{43E81C37-7861-4407-B1B2-AF93BB664892}">
      <dgm:prSet/>
      <dgm:spPr/>
      <dgm:t>
        <a:bodyPr/>
        <a:lstStyle/>
        <a:p>
          <a:endParaRPr lang="en-US"/>
        </a:p>
      </dgm:t>
    </dgm:pt>
    <dgm:pt modelId="{C10E93E9-B031-4F4A-813E-8FDF02E19006}" type="sibTrans" cxnId="{43E81C37-7861-4407-B1B2-AF93BB664892}">
      <dgm:prSet/>
      <dgm:spPr/>
      <dgm:t>
        <a:bodyPr/>
        <a:lstStyle/>
        <a:p>
          <a:endParaRPr lang="en-US"/>
        </a:p>
      </dgm:t>
    </dgm:pt>
    <dgm:pt modelId="{1F4DCD07-F80E-4F63-BC21-E015DB372562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Document is ready!</a:t>
          </a:r>
        </a:p>
      </dgm:t>
    </dgm:pt>
    <dgm:pt modelId="{04A373ED-9A67-4A09-85A1-5DA18A241B68}" type="parTrans" cxnId="{02E203B3-47A2-4D60-BCD1-AA12A1F735D6}">
      <dgm:prSet/>
      <dgm:spPr/>
      <dgm:t>
        <a:bodyPr/>
        <a:lstStyle/>
        <a:p>
          <a:endParaRPr lang="en-US"/>
        </a:p>
      </dgm:t>
    </dgm:pt>
    <dgm:pt modelId="{2F5059C0-BC28-4911-8A97-3EAC15D49A0B}" type="sibTrans" cxnId="{02E203B3-47A2-4D60-BCD1-AA12A1F735D6}">
      <dgm:prSet/>
      <dgm:spPr/>
      <dgm:t>
        <a:bodyPr/>
        <a:lstStyle/>
        <a:p>
          <a:endParaRPr lang="en-US"/>
        </a:p>
      </dgm:t>
    </dgm:pt>
    <dgm:pt modelId="{7FECF1EC-F940-40E8-9A92-2C76ED75C7C8}" type="pres">
      <dgm:prSet presAssocID="{B215500A-5FA8-4B2E-AEC3-A27C028A9B96}" presName="linearFlow" presStyleCnt="0">
        <dgm:presLayoutVars>
          <dgm:resizeHandles val="exact"/>
        </dgm:presLayoutVars>
      </dgm:prSet>
      <dgm:spPr/>
    </dgm:pt>
    <dgm:pt modelId="{17DAABCD-2E9B-47ED-8BEF-9C2BE8A95F76}" type="pres">
      <dgm:prSet presAssocID="{158297AE-3145-4426-9047-2FDDB8E0E826}" presName="node" presStyleLbl="node1" presStyleIdx="0" presStyleCnt="2" custScaleX="24141" custScaleY="24141">
        <dgm:presLayoutVars>
          <dgm:bulletEnabled val="1"/>
        </dgm:presLayoutVars>
      </dgm:prSet>
      <dgm:spPr/>
    </dgm:pt>
    <dgm:pt modelId="{3184B5D9-3F58-464F-8423-FA0736CB2907}" type="pres">
      <dgm:prSet presAssocID="{C10E93E9-B031-4F4A-813E-8FDF02E19006}" presName="sibTrans" presStyleLbl="sibTrans2D1" presStyleIdx="0" presStyleCnt="1" custScaleX="32467" custScaleY="32467" custLinFactNeighborX="1517" custLinFactNeighborY="-34226"/>
      <dgm:spPr/>
    </dgm:pt>
    <dgm:pt modelId="{E9279E69-BDEA-4D27-A965-8C9C89768E63}" type="pres">
      <dgm:prSet presAssocID="{C10E93E9-B031-4F4A-813E-8FDF02E19006}" presName="connectorText" presStyleLbl="sibTrans2D1" presStyleIdx="0" presStyleCnt="1"/>
      <dgm:spPr/>
    </dgm:pt>
    <dgm:pt modelId="{2772FF73-E1CE-486F-978A-7389EF11FF08}" type="pres">
      <dgm:prSet presAssocID="{1F4DCD07-F80E-4F63-BC21-E015DB372562}" presName="node" presStyleLbl="node1" presStyleIdx="1" presStyleCnt="2" custScaleX="24820" custScaleY="24820">
        <dgm:presLayoutVars>
          <dgm:bulletEnabled val="1"/>
        </dgm:presLayoutVars>
      </dgm:prSet>
      <dgm:spPr/>
    </dgm:pt>
  </dgm:ptLst>
  <dgm:cxnLst>
    <dgm:cxn modelId="{CF422D26-80AD-4BAA-ABE0-55E2878AD099}" type="presOf" srcId="{C10E93E9-B031-4F4A-813E-8FDF02E19006}" destId="{E9279E69-BDEA-4D27-A965-8C9C89768E63}" srcOrd="1" destOrd="0" presId="urn:microsoft.com/office/officeart/2005/8/layout/process2"/>
    <dgm:cxn modelId="{43E81C37-7861-4407-B1B2-AF93BB664892}" srcId="{B215500A-5FA8-4B2E-AEC3-A27C028A9B96}" destId="{158297AE-3145-4426-9047-2FDDB8E0E826}" srcOrd="0" destOrd="0" parTransId="{73D0D1CA-1A8B-4B05-8A70-ADC76D113239}" sibTransId="{C10E93E9-B031-4F4A-813E-8FDF02E19006}"/>
    <dgm:cxn modelId="{53223861-8777-4D2F-900E-30B5089E342A}" type="presOf" srcId="{1F4DCD07-F80E-4F63-BC21-E015DB372562}" destId="{2772FF73-E1CE-486F-978A-7389EF11FF08}" srcOrd="0" destOrd="0" presId="urn:microsoft.com/office/officeart/2005/8/layout/process2"/>
    <dgm:cxn modelId="{56A0A049-E885-4316-9613-C9CC1491EE1A}" type="presOf" srcId="{B215500A-5FA8-4B2E-AEC3-A27C028A9B96}" destId="{7FECF1EC-F940-40E8-9A92-2C76ED75C7C8}" srcOrd="0" destOrd="0" presId="urn:microsoft.com/office/officeart/2005/8/layout/process2"/>
    <dgm:cxn modelId="{02E203B3-47A2-4D60-BCD1-AA12A1F735D6}" srcId="{B215500A-5FA8-4B2E-AEC3-A27C028A9B96}" destId="{1F4DCD07-F80E-4F63-BC21-E015DB372562}" srcOrd="1" destOrd="0" parTransId="{04A373ED-9A67-4A09-85A1-5DA18A241B68}" sibTransId="{2F5059C0-BC28-4911-8A97-3EAC15D49A0B}"/>
    <dgm:cxn modelId="{71B41BE2-5FDF-426A-8E2E-1790A44F29B1}" type="presOf" srcId="{C10E93E9-B031-4F4A-813E-8FDF02E19006}" destId="{3184B5D9-3F58-464F-8423-FA0736CB2907}" srcOrd="0" destOrd="0" presId="urn:microsoft.com/office/officeart/2005/8/layout/process2"/>
    <dgm:cxn modelId="{CFCD38FA-4A8B-4AFF-9334-5F9FAEED6803}" type="presOf" srcId="{158297AE-3145-4426-9047-2FDDB8E0E826}" destId="{17DAABCD-2E9B-47ED-8BEF-9C2BE8A95F76}" srcOrd="0" destOrd="0" presId="urn:microsoft.com/office/officeart/2005/8/layout/process2"/>
    <dgm:cxn modelId="{AC21BDF4-8007-4C1D-AE2B-5947AE63867E}" type="presParOf" srcId="{7FECF1EC-F940-40E8-9A92-2C76ED75C7C8}" destId="{17DAABCD-2E9B-47ED-8BEF-9C2BE8A95F76}" srcOrd="0" destOrd="0" presId="urn:microsoft.com/office/officeart/2005/8/layout/process2"/>
    <dgm:cxn modelId="{B00A1F4D-7B77-4BCD-85E2-A02F5CBE2D81}" type="presParOf" srcId="{7FECF1EC-F940-40E8-9A92-2C76ED75C7C8}" destId="{3184B5D9-3F58-464F-8423-FA0736CB2907}" srcOrd="1" destOrd="0" presId="urn:microsoft.com/office/officeart/2005/8/layout/process2"/>
    <dgm:cxn modelId="{43CF8900-AD1B-427C-B054-E6DC4CE1B6DC}" type="presParOf" srcId="{3184B5D9-3F58-464F-8423-FA0736CB2907}" destId="{E9279E69-BDEA-4D27-A965-8C9C89768E63}" srcOrd="0" destOrd="0" presId="urn:microsoft.com/office/officeart/2005/8/layout/process2"/>
    <dgm:cxn modelId="{C96B9AD3-3D47-4AB1-AEA7-424F961B91F7}" type="presParOf" srcId="{7FECF1EC-F940-40E8-9A92-2C76ED75C7C8}" destId="{2772FF73-E1CE-486F-978A-7389EF11FF08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C80EFE-6D56-4DCC-9056-65B99CCE78FE}">
      <dsp:nvSpPr>
        <dsp:cNvPr id="0" name=""/>
        <dsp:cNvSpPr/>
      </dsp:nvSpPr>
      <dsp:spPr>
        <a:xfrm>
          <a:off x="0" y="0"/>
          <a:ext cx="6089650" cy="174128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 err="1">
              <a:solidFill>
                <a:schemeClr val="bg1"/>
              </a:solidFill>
            </a:rPr>
            <a:t>PoWERSH^eLL</a:t>
          </a:r>
          <a:r>
            <a:rPr lang="en-US" sz="3500" b="1" kern="1200" dirty="0">
              <a:solidFill>
                <a:schemeClr val="bg1"/>
              </a:solidFill>
            </a:rPr>
            <a:t>:</a:t>
          </a:r>
        </a:p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>
              <a:solidFill>
                <a:schemeClr val="bg1"/>
              </a:solidFill>
            </a:rPr>
            <a:t>Blue &amp; Red team +/-</a:t>
          </a:r>
        </a:p>
      </dsp:txBody>
      <dsp:txXfrm>
        <a:off x="1392058" y="0"/>
        <a:ext cx="4697591" cy="1741289"/>
      </dsp:txXfrm>
    </dsp:sp>
    <dsp:sp modelId="{BF7647A7-B6D2-4795-B01F-F330B299AE90}">
      <dsp:nvSpPr>
        <dsp:cNvPr id="0" name=""/>
        <dsp:cNvSpPr/>
      </dsp:nvSpPr>
      <dsp:spPr>
        <a:xfrm>
          <a:off x="174128" y="174128"/>
          <a:ext cx="1217930" cy="139303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7000" r="-7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4DB2982-3218-4035-A3DF-0510DD0ACF4F}">
      <dsp:nvSpPr>
        <dsp:cNvPr id="0" name=""/>
        <dsp:cNvSpPr/>
      </dsp:nvSpPr>
      <dsp:spPr>
        <a:xfrm>
          <a:off x="0" y="1915417"/>
          <a:ext cx="6089650" cy="174128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>
              <a:solidFill>
                <a:schemeClr val="bg1"/>
              </a:solidFill>
            </a:rPr>
            <a:t>Invoke-NoShell: </a:t>
          </a:r>
          <a:br>
            <a:rPr lang="en-US" sz="3500" b="1" kern="1200" dirty="0">
              <a:solidFill>
                <a:schemeClr val="bg1"/>
              </a:solidFill>
            </a:rPr>
          </a:br>
          <a:r>
            <a:rPr lang="en-US" sz="3500" b="1" kern="1200" dirty="0">
              <a:solidFill>
                <a:schemeClr val="bg1"/>
              </a:solidFill>
            </a:rPr>
            <a:t>From $NULL to hero in one click</a:t>
          </a:r>
        </a:p>
      </dsp:txBody>
      <dsp:txXfrm>
        <a:off x="1392058" y="1915417"/>
        <a:ext cx="4697591" cy="1741289"/>
      </dsp:txXfrm>
    </dsp:sp>
    <dsp:sp modelId="{197C7A32-54AF-4CF8-BD01-5F377A63DE3A}">
      <dsp:nvSpPr>
        <dsp:cNvPr id="0" name=""/>
        <dsp:cNvSpPr/>
      </dsp:nvSpPr>
      <dsp:spPr>
        <a:xfrm>
          <a:off x="174128" y="2089546"/>
          <a:ext cx="1217930" cy="139303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7000" r="-7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4336DE0-E5F2-4D25-A89A-B9F6E03C8CBD}">
      <dsp:nvSpPr>
        <dsp:cNvPr id="0" name=""/>
        <dsp:cNvSpPr/>
      </dsp:nvSpPr>
      <dsp:spPr>
        <a:xfrm>
          <a:off x="0" y="3830835"/>
          <a:ext cx="6089650" cy="174128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>
              <a:solidFill>
                <a:schemeClr val="bg1"/>
              </a:solidFill>
            </a:rPr>
            <a:t>Test-drive results</a:t>
          </a:r>
        </a:p>
      </dsp:txBody>
      <dsp:txXfrm>
        <a:off x="1392058" y="3830835"/>
        <a:ext cx="4697591" cy="1741289"/>
      </dsp:txXfrm>
    </dsp:sp>
    <dsp:sp modelId="{D7BA9204-4B64-4A66-9C0E-2E7F6AC10E28}">
      <dsp:nvSpPr>
        <dsp:cNvPr id="0" name=""/>
        <dsp:cNvSpPr/>
      </dsp:nvSpPr>
      <dsp:spPr>
        <a:xfrm>
          <a:off x="174128" y="4004964"/>
          <a:ext cx="1217930" cy="139303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F19894-4FE1-4EA2-9A1A-4E6407EC9E9B}">
      <dsp:nvSpPr>
        <dsp:cNvPr id="0" name=""/>
        <dsp:cNvSpPr/>
      </dsp:nvSpPr>
      <dsp:spPr>
        <a:xfrm>
          <a:off x="5028002" y="2911785"/>
          <a:ext cx="456857" cy="491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8428" y="0"/>
              </a:lnTo>
              <a:lnTo>
                <a:pt x="228428" y="491122"/>
              </a:lnTo>
              <a:lnTo>
                <a:pt x="456857" y="4911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34595E-2996-4F66-B1FC-76C0BC934B69}">
      <dsp:nvSpPr>
        <dsp:cNvPr id="0" name=""/>
        <dsp:cNvSpPr/>
      </dsp:nvSpPr>
      <dsp:spPr>
        <a:xfrm>
          <a:off x="7769148" y="2374943"/>
          <a:ext cx="4568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6857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2C340F-1637-44EF-975F-A66677FAE173}">
      <dsp:nvSpPr>
        <dsp:cNvPr id="0" name=""/>
        <dsp:cNvSpPr/>
      </dsp:nvSpPr>
      <dsp:spPr>
        <a:xfrm>
          <a:off x="5028002" y="2420663"/>
          <a:ext cx="456857" cy="491122"/>
        </a:xfrm>
        <a:custGeom>
          <a:avLst/>
          <a:gdLst/>
          <a:ahLst/>
          <a:cxnLst/>
          <a:rect l="0" t="0" r="0" b="0"/>
          <a:pathLst>
            <a:path>
              <a:moveTo>
                <a:pt x="0" y="491122"/>
              </a:moveTo>
              <a:lnTo>
                <a:pt x="228428" y="491122"/>
              </a:lnTo>
              <a:lnTo>
                <a:pt x="228428" y="0"/>
              </a:lnTo>
              <a:lnTo>
                <a:pt x="456857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4BD09E-5A32-4884-ACD2-23BEFF366202}">
      <dsp:nvSpPr>
        <dsp:cNvPr id="0" name=""/>
        <dsp:cNvSpPr/>
      </dsp:nvSpPr>
      <dsp:spPr>
        <a:xfrm>
          <a:off x="2286855" y="1929541"/>
          <a:ext cx="456857" cy="9822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8428" y="0"/>
              </a:lnTo>
              <a:lnTo>
                <a:pt x="228428" y="982244"/>
              </a:lnTo>
              <a:lnTo>
                <a:pt x="456857" y="98224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443924-D3FD-4CE7-9889-43ECEF2ABF97}">
      <dsp:nvSpPr>
        <dsp:cNvPr id="0" name=""/>
        <dsp:cNvSpPr/>
      </dsp:nvSpPr>
      <dsp:spPr>
        <a:xfrm>
          <a:off x="2286855" y="1883821"/>
          <a:ext cx="4568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6857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97D3AD-98C9-45C6-B07B-7FA14B80294A}">
      <dsp:nvSpPr>
        <dsp:cNvPr id="0" name=""/>
        <dsp:cNvSpPr/>
      </dsp:nvSpPr>
      <dsp:spPr>
        <a:xfrm>
          <a:off x="2286855" y="947297"/>
          <a:ext cx="456857" cy="982244"/>
        </a:xfrm>
        <a:custGeom>
          <a:avLst/>
          <a:gdLst/>
          <a:ahLst/>
          <a:cxnLst/>
          <a:rect l="0" t="0" r="0" b="0"/>
          <a:pathLst>
            <a:path>
              <a:moveTo>
                <a:pt x="0" y="982244"/>
              </a:moveTo>
              <a:lnTo>
                <a:pt x="228428" y="982244"/>
              </a:lnTo>
              <a:lnTo>
                <a:pt x="228428" y="0"/>
              </a:lnTo>
              <a:lnTo>
                <a:pt x="45685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6E462C-A633-4CA6-A2C7-2C8AE2F9CFB1}">
      <dsp:nvSpPr>
        <dsp:cNvPr id="0" name=""/>
        <dsp:cNvSpPr/>
      </dsp:nvSpPr>
      <dsp:spPr>
        <a:xfrm>
          <a:off x="2566" y="1581187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Initial version</a:t>
          </a:r>
        </a:p>
      </dsp:txBody>
      <dsp:txXfrm>
        <a:off x="2566" y="1581187"/>
        <a:ext cx="2284288" cy="696708"/>
      </dsp:txXfrm>
    </dsp:sp>
    <dsp:sp modelId="{23A93A0C-6193-4C0E-8B63-54C169E686FA}">
      <dsp:nvSpPr>
        <dsp:cNvPr id="0" name=""/>
        <dsp:cNvSpPr/>
      </dsp:nvSpPr>
      <dsp:spPr>
        <a:xfrm>
          <a:off x="2743713" y="598943"/>
          <a:ext cx="2284288" cy="696708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OnOpen</a:t>
          </a:r>
          <a:endParaRPr lang="en-US" sz="3200" kern="1200" dirty="0"/>
        </a:p>
      </dsp:txBody>
      <dsp:txXfrm>
        <a:off x="2743713" y="598943"/>
        <a:ext cx="2284288" cy="696708"/>
      </dsp:txXfrm>
    </dsp:sp>
    <dsp:sp modelId="{00B5388B-AC81-43B2-AF66-7860BE158335}">
      <dsp:nvSpPr>
        <dsp:cNvPr id="0" name=""/>
        <dsp:cNvSpPr/>
      </dsp:nvSpPr>
      <dsp:spPr>
        <a:xfrm>
          <a:off x="2743713" y="1581187"/>
          <a:ext cx="2284288" cy="696708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OnClose</a:t>
          </a:r>
          <a:endParaRPr lang="en-US" sz="3200" kern="1200" dirty="0"/>
        </a:p>
      </dsp:txBody>
      <dsp:txXfrm>
        <a:off x="2743713" y="1581187"/>
        <a:ext cx="2284288" cy="696708"/>
      </dsp:txXfrm>
    </dsp:sp>
    <dsp:sp modelId="{F3E6E2FC-4EFE-4452-8AC6-96AFB9AA5BBE}">
      <dsp:nvSpPr>
        <dsp:cNvPr id="0" name=""/>
        <dsp:cNvSpPr/>
      </dsp:nvSpPr>
      <dsp:spPr>
        <a:xfrm>
          <a:off x="2743713" y="2563431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OnClick</a:t>
          </a:r>
          <a:endParaRPr lang="en-US" sz="3200" kern="1200" dirty="0"/>
        </a:p>
      </dsp:txBody>
      <dsp:txXfrm>
        <a:off x="2743713" y="2563431"/>
        <a:ext cx="2284288" cy="696708"/>
      </dsp:txXfrm>
    </dsp:sp>
    <dsp:sp modelId="{3F29909A-3100-4C25-A996-637FE540C825}">
      <dsp:nvSpPr>
        <dsp:cNvPr id="0" name=""/>
        <dsp:cNvSpPr/>
      </dsp:nvSpPr>
      <dsp:spPr>
        <a:xfrm>
          <a:off x="5484859" y="2072309"/>
          <a:ext cx="2284288" cy="69670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ep bypass</a:t>
          </a:r>
        </a:p>
      </dsp:txBody>
      <dsp:txXfrm>
        <a:off x="5484859" y="2072309"/>
        <a:ext cx="2284288" cy="696708"/>
      </dsp:txXfrm>
    </dsp:sp>
    <dsp:sp modelId="{770D34C1-2999-4D9B-9742-03D957E725DA}">
      <dsp:nvSpPr>
        <dsp:cNvPr id="0" name=""/>
        <dsp:cNvSpPr/>
      </dsp:nvSpPr>
      <dsp:spPr>
        <a:xfrm>
          <a:off x="8226006" y="2072309"/>
          <a:ext cx="2284288" cy="696708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Final version</a:t>
          </a:r>
        </a:p>
      </dsp:txBody>
      <dsp:txXfrm>
        <a:off x="8226006" y="2072309"/>
        <a:ext cx="2284288" cy="696708"/>
      </dsp:txXfrm>
    </dsp:sp>
    <dsp:sp modelId="{C6B44F1F-BC62-47F9-9674-B6BDF2ECB4AB}">
      <dsp:nvSpPr>
        <dsp:cNvPr id="0" name=""/>
        <dsp:cNvSpPr/>
      </dsp:nvSpPr>
      <dsp:spPr>
        <a:xfrm>
          <a:off x="5484859" y="3054553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Don’t bypass</a:t>
          </a:r>
        </a:p>
      </dsp:txBody>
      <dsp:txXfrm>
        <a:off x="5484859" y="3054553"/>
        <a:ext cx="2284288" cy="69670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223E8-DD94-403B-A78C-2A708B9B344A}">
      <dsp:nvSpPr>
        <dsp:cNvPr id="0" name=""/>
        <dsp:cNvSpPr/>
      </dsp:nvSpPr>
      <dsp:spPr>
        <a:xfrm>
          <a:off x="5028002" y="2911785"/>
          <a:ext cx="456857" cy="491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8428" y="0"/>
              </a:lnTo>
              <a:lnTo>
                <a:pt x="228428" y="491122"/>
              </a:lnTo>
              <a:lnTo>
                <a:pt x="456857" y="4911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D6367E-0E10-413F-9D30-4FD1152CC6B4}">
      <dsp:nvSpPr>
        <dsp:cNvPr id="0" name=""/>
        <dsp:cNvSpPr/>
      </dsp:nvSpPr>
      <dsp:spPr>
        <a:xfrm>
          <a:off x="7769148" y="2374943"/>
          <a:ext cx="4568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6857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7FA7EE-370F-4DE5-8075-83948C5E9939}">
      <dsp:nvSpPr>
        <dsp:cNvPr id="0" name=""/>
        <dsp:cNvSpPr/>
      </dsp:nvSpPr>
      <dsp:spPr>
        <a:xfrm>
          <a:off x="5028002" y="2420663"/>
          <a:ext cx="456857" cy="491122"/>
        </a:xfrm>
        <a:custGeom>
          <a:avLst/>
          <a:gdLst/>
          <a:ahLst/>
          <a:cxnLst/>
          <a:rect l="0" t="0" r="0" b="0"/>
          <a:pathLst>
            <a:path>
              <a:moveTo>
                <a:pt x="0" y="491122"/>
              </a:moveTo>
              <a:lnTo>
                <a:pt x="228428" y="491122"/>
              </a:lnTo>
              <a:lnTo>
                <a:pt x="228428" y="0"/>
              </a:lnTo>
              <a:lnTo>
                <a:pt x="456857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3947F4-8A7D-47B0-B554-B90B2205BBDC}">
      <dsp:nvSpPr>
        <dsp:cNvPr id="0" name=""/>
        <dsp:cNvSpPr/>
      </dsp:nvSpPr>
      <dsp:spPr>
        <a:xfrm>
          <a:off x="2286855" y="1929541"/>
          <a:ext cx="456857" cy="9822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8428" y="0"/>
              </a:lnTo>
              <a:lnTo>
                <a:pt x="228428" y="982244"/>
              </a:lnTo>
              <a:lnTo>
                <a:pt x="456857" y="98224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7DC7FF-A253-4014-94A4-BB33ABC23CBC}">
      <dsp:nvSpPr>
        <dsp:cNvPr id="0" name=""/>
        <dsp:cNvSpPr/>
      </dsp:nvSpPr>
      <dsp:spPr>
        <a:xfrm>
          <a:off x="2286855" y="1883821"/>
          <a:ext cx="4568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6857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2FD256-912F-49C6-88C2-06B8B57067E1}">
      <dsp:nvSpPr>
        <dsp:cNvPr id="0" name=""/>
        <dsp:cNvSpPr/>
      </dsp:nvSpPr>
      <dsp:spPr>
        <a:xfrm>
          <a:off x="2286855" y="947297"/>
          <a:ext cx="456857" cy="982244"/>
        </a:xfrm>
        <a:custGeom>
          <a:avLst/>
          <a:gdLst/>
          <a:ahLst/>
          <a:cxnLst/>
          <a:rect l="0" t="0" r="0" b="0"/>
          <a:pathLst>
            <a:path>
              <a:moveTo>
                <a:pt x="0" y="982244"/>
              </a:moveTo>
              <a:lnTo>
                <a:pt x="228428" y="982244"/>
              </a:lnTo>
              <a:lnTo>
                <a:pt x="228428" y="0"/>
              </a:lnTo>
              <a:lnTo>
                <a:pt x="45685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6E462C-A633-4CA6-A2C7-2C8AE2F9CFB1}">
      <dsp:nvSpPr>
        <dsp:cNvPr id="0" name=""/>
        <dsp:cNvSpPr/>
      </dsp:nvSpPr>
      <dsp:spPr>
        <a:xfrm>
          <a:off x="2566" y="1581187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Initial version</a:t>
          </a:r>
        </a:p>
      </dsp:txBody>
      <dsp:txXfrm>
        <a:off x="2566" y="1581187"/>
        <a:ext cx="2284288" cy="696708"/>
      </dsp:txXfrm>
    </dsp:sp>
    <dsp:sp modelId="{3C77EA7A-246C-49F0-B4B2-07959A2B48FD}">
      <dsp:nvSpPr>
        <dsp:cNvPr id="0" name=""/>
        <dsp:cNvSpPr/>
      </dsp:nvSpPr>
      <dsp:spPr>
        <a:xfrm>
          <a:off x="2743713" y="598943"/>
          <a:ext cx="2284288" cy="69670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OnOpen</a:t>
          </a:r>
          <a:endParaRPr lang="en-US" sz="3200" kern="1200" dirty="0"/>
        </a:p>
      </dsp:txBody>
      <dsp:txXfrm>
        <a:off x="2743713" y="598943"/>
        <a:ext cx="2284288" cy="696708"/>
      </dsp:txXfrm>
    </dsp:sp>
    <dsp:sp modelId="{CA77F14A-7793-4FD5-994F-36BA5A826673}">
      <dsp:nvSpPr>
        <dsp:cNvPr id="0" name=""/>
        <dsp:cNvSpPr/>
      </dsp:nvSpPr>
      <dsp:spPr>
        <a:xfrm>
          <a:off x="2743713" y="1581187"/>
          <a:ext cx="2284288" cy="69670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OnClose</a:t>
          </a:r>
          <a:endParaRPr lang="en-US" sz="3200" kern="1200" dirty="0"/>
        </a:p>
      </dsp:txBody>
      <dsp:txXfrm>
        <a:off x="2743713" y="1581187"/>
        <a:ext cx="2284288" cy="696708"/>
      </dsp:txXfrm>
    </dsp:sp>
    <dsp:sp modelId="{89F502DC-23AD-42E5-9481-F9E684CF9241}">
      <dsp:nvSpPr>
        <dsp:cNvPr id="0" name=""/>
        <dsp:cNvSpPr/>
      </dsp:nvSpPr>
      <dsp:spPr>
        <a:xfrm>
          <a:off x="2743713" y="2563431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OnClick</a:t>
          </a:r>
          <a:endParaRPr lang="en-US" sz="3200" kern="1200" dirty="0"/>
        </a:p>
      </dsp:txBody>
      <dsp:txXfrm>
        <a:off x="2743713" y="2563431"/>
        <a:ext cx="2284288" cy="696708"/>
      </dsp:txXfrm>
    </dsp:sp>
    <dsp:sp modelId="{AB1A7C77-A1BF-4B9B-B5BF-37A461AB1AFF}">
      <dsp:nvSpPr>
        <dsp:cNvPr id="0" name=""/>
        <dsp:cNvSpPr/>
      </dsp:nvSpPr>
      <dsp:spPr>
        <a:xfrm>
          <a:off x="5484859" y="2072309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Add feature E</a:t>
          </a:r>
        </a:p>
      </dsp:txBody>
      <dsp:txXfrm>
        <a:off x="5484859" y="2072309"/>
        <a:ext cx="2284288" cy="696708"/>
      </dsp:txXfrm>
    </dsp:sp>
    <dsp:sp modelId="{6E1B363C-54DD-41B1-863C-F6863FED5AF4}">
      <dsp:nvSpPr>
        <dsp:cNvPr id="0" name=""/>
        <dsp:cNvSpPr/>
      </dsp:nvSpPr>
      <dsp:spPr>
        <a:xfrm>
          <a:off x="8226006" y="2072309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Add feature G</a:t>
          </a:r>
        </a:p>
      </dsp:txBody>
      <dsp:txXfrm>
        <a:off x="8226006" y="2072309"/>
        <a:ext cx="2284288" cy="696708"/>
      </dsp:txXfrm>
    </dsp:sp>
    <dsp:sp modelId="{6006E0C0-6FDF-4078-A1DB-C06100707D38}">
      <dsp:nvSpPr>
        <dsp:cNvPr id="0" name=""/>
        <dsp:cNvSpPr/>
      </dsp:nvSpPr>
      <dsp:spPr>
        <a:xfrm>
          <a:off x="5484859" y="3054553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Add feature F</a:t>
          </a:r>
        </a:p>
      </dsp:txBody>
      <dsp:txXfrm>
        <a:off x="5484859" y="3054553"/>
        <a:ext cx="2284288" cy="69670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E5002C-0522-4535-B913-0608F633ADD9}">
      <dsp:nvSpPr>
        <dsp:cNvPr id="0" name=""/>
        <dsp:cNvSpPr/>
      </dsp:nvSpPr>
      <dsp:spPr>
        <a:xfrm>
          <a:off x="5028002" y="2911785"/>
          <a:ext cx="456857" cy="491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8428" y="0"/>
              </a:lnTo>
              <a:lnTo>
                <a:pt x="228428" y="491122"/>
              </a:lnTo>
              <a:lnTo>
                <a:pt x="456857" y="4911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AEE37D-F5A0-4E63-AD98-40C34F224BCF}">
      <dsp:nvSpPr>
        <dsp:cNvPr id="0" name=""/>
        <dsp:cNvSpPr/>
      </dsp:nvSpPr>
      <dsp:spPr>
        <a:xfrm>
          <a:off x="7769148" y="2374943"/>
          <a:ext cx="4568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6857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720AE8-8118-4EC3-822B-2CFE446A09DA}">
      <dsp:nvSpPr>
        <dsp:cNvPr id="0" name=""/>
        <dsp:cNvSpPr/>
      </dsp:nvSpPr>
      <dsp:spPr>
        <a:xfrm>
          <a:off x="5028002" y="2420663"/>
          <a:ext cx="456857" cy="491122"/>
        </a:xfrm>
        <a:custGeom>
          <a:avLst/>
          <a:gdLst/>
          <a:ahLst/>
          <a:cxnLst/>
          <a:rect l="0" t="0" r="0" b="0"/>
          <a:pathLst>
            <a:path>
              <a:moveTo>
                <a:pt x="0" y="491122"/>
              </a:moveTo>
              <a:lnTo>
                <a:pt x="228428" y="491122"/>
              </a:lnTo>
              <a:lnTo>
                <a:pt x="228428" y="0"/>
              </a:lnTo>
              <a:lnTo>
                <a:pt x="456857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947FF4-3D77-475E-9ACF-43DB09171082}">
      <dsp:nvSpPr>
        <dsp:cNvPr id="0" name=""/>
        <dsp:cNvSpPr/>
      </dsp:nvSpPr>
      <dsp:spPr>
        <a:xfrm>
          <a:off x="2286855" y="1929541"/>
          <a:ext cx="456857" cy="9822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8428" y="0"/>
              </a:lnTo>
              <a:lnTo>
                <a:pt x="228428" y="982244"/>
              </a:lnTo>
              <a:lnTo>
                <a:pt x="456857" y="98224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572EF0-D8D1-481D-A5D2-910F3B111B2B}">
      <dsp:nvSpPr>
        <dsp:cNvPr id="0" name=""/>
        <dsp:cNvSpPr/>
      </dsp:nvSpPr>
      <dsp:spPr>
        <a:xfrm>
          <a:off x="2286855" y="1883821"/>
          <a:ext cx="4568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6857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600F5A-4E48-46E2-89BA-F161040FD545}">
      <dsp:nvSpPr>
        <dsp:cNvPr id="0" name=""/>
        <dsp:cNvSpPr/>
      </dsp:nvSpPr>
      <dsp:spPr>
        <a:xfrm>
          <a:off x="2286855" y="947297"/>
          <a:ext cx="456857" cy="982244"/>
        </a:xfrm>
        <a:custGeom>
          <a:avLst/>
          <a:gdLst/>
          <a:ahLst/>
          <a:cxnLst/>
          <a:rect l="0" t="0" r="0" b="0"/>
          <a:pathLst>
            <a:path>
              <a:moveTo>
                <a:pt x="0" y="982244"/>
              </a:moveTo>
              <a:lnTo>
                <a:pt x="228428" y="982244"/>
              </a:lnTo>
              <a:lnTo>
                <a:pt x="228428" y="0"/>
              </a:lnTo>
              <a:lnTo>
                <a:pt x="45685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6E462C-A633-4CA6-A2C7-2C8AE2F9CFB1}">
      <dsp:nvSpPr>
        <dsp:cNvPr id="0" name=""/>
        <dsp:cNvSpPr/>
      </dsp:nvSpPr>
      <dsp:spPr>
        <a:xfrm>
          <a:off x="2566" y="1581187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Initial version</a:t>
          </a:r>
          <a:endParaRPr lang="en-US" sz="3200" kern="1200" dirty="0"/>
        </a:p>
      </dsp:txBody>
      <dsp:txXfrm>
        <a:off x="2566" y="1581187"/>
        <a:ext cx="2284288" cy="696708"/>
      </dsp:txXfrm>
    </dsp:sp>
    <dsp:sp modelId="{D6B19766-7526-48F3-A922-AA49B67BFAD0}">
      <dsp:nvSpPr>
        <dsp:cNvPr id="0" name=""/>
        <dsp:cNvSpPr/>
      </dsp:nvSpPr>
      <dsp:spPr>
        <a:xfrm>
          <a:off x="2743713" y="598943"/>
          <a:ext cx="2284288" cy="69670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OnOpen</a:t>
          </a:r>
          <a:endParaRPr lang="en-US" sz="3200" kern="1200" dirty="0"/>
        </a:p>
      </dsp:txBody>
      <dsp:txXfrm>
        <a:off x="2743713" y="598943"/>
        <a:ext cx="2284288" cy="696708"/>
      </dsp:txXfrm>
    </dsp:sp>
    <dsp:sp modelId="{411C3943-117A-4164-8A79-840222E57A33}">
      <dsp:nvSpPr>
        <dsp:cNvPr id="0" name=""/>
        <dsp:cNvSpPr/>
      </dsp:nvSpPr>
      <dsp:spPr>
        <a:xfrm>
          <a:off x="2743713" y="1581187"/>
          <a:ext cx="2284288" cy="69670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OnClose</a:t>
          </a:r>
          <a:endParaRPr lang="en-US" sz="3200" kern="1200" dirty="0"/>
        </a:p>
      </dsp:txBody>
      <dsp:txXfrm>
        <a:off x="2743713" y="1581187"/>
        <a:ext cx="2284288" cy="696708"/>
      </dsp:txXfrm>
    </dsp:sp>
    <dsp:sp modelId="{3022A39E-4ABD-4884-A771-50F10464EE19}">
      <dsp:nvSpPr>
        <dsp:cNvPr id="0" name=""/>
        <dsp:cNvSpPr/>
      </dsp:nvSpPr>
      <dsp:spPr>
        <a:xfrm>
          <a:off x="2743713" y="2563431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OnClick</a:t>
          </a:r>
          <a:endParaRPr lang="en-US" sz="3200" kern="1200" dirty="0"/>
        </a:p>
      </dsp:txBody>
      <dsp:txXfrm>
        <a:off x="2743713" y="2563431"/>
        <a:ext cx="2284288" cy="696708"/>
      </dsp:txXfrm>
    </dsp:sp>
    <dsp:sp modelId="{BFEB25BE-25C1-4B53-97A1-1CC9CA9B527F}">
      <dsp:nvSpPr>
        <dsp:cNvPr id="0" name=""/>
        <dsp:cNvSpPr/>
      </dsp:nvSpPr>
      <dsp:spPr>
        <a:xfrm>
          <a:off x="5484859" y="2072309"/>
          <a:ext cx="2284288" cy="696708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ep bypass</a:t>
          </a:r>
        </a:p>
      </dsp:txBody>
      <dsp:txXfrm>
        <a:off x="5484859" y="2072309"/>
        <a:ext cx="2284288" cy="696708"/>
      </dsp:txXfrm>
    </dsp:sp>
    <dsp:sp modelId="{86875EE0-B989-4873-8928-E67B03197219}">
      <dsp:nvSpPr>
        <dsp:cNvPr id="0" name=""/>
        <dsp:cNvSpPr/>
      </dsp:nvSpPr>
      <dsp:spPr>
        <a:xfrm>
          <a:off x="8226006" y="2072309"/>
          <a:ext cx="2284288" cy="696708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Final version</a:t>
          </a:r>
        </a:p>
      </dsp:txBody>
      <dsp:txXfrm>
        <a:off x="8226006" y="2072309"/>
        <a:ext cx="2284288" cy="696708"/>
      </dsp:txXfrm>
    </dsp:sp>
    <dsp:sp modelId="{240D0F2A-C1EF-4341-B61B-4118066E1F83}">
      <dsp:nvSpPr>
        <dsp:cNvPr id="0" name=""/>
        <dsp:cNvSpPr/>
      </dsp:nvSpPr>
      <dsp:spPr>
        <a:xfrm>
          <a:off x="5484859" y="3054553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Don’t bypass</a:t>
          </a:r>
        </a:p>
      </dsp:txBody>
      <dsp:txXfrm>
        <a:off x="5484859" y="3054553"/>
        <a:ext cx="2284288" cy="69670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C9EEB3-03B0-46CC-A3C1-49556641B77E}">
      <dsp:nvSpPr>
        <dsp:cNvPr id="0" name=""/>
        <dsp:cNvSpPr/>
      </dsp:nvSpPr>
      <dsp:spPr>
        <a:xfrm>
          <a:off x="5028002" y="2911785"/>
          <a:ext cx="456857" cy="491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8428" y="0"/>
              </a:lnTo>
              <a:lnTo>
                <a:pt x="228428" y="491122"/>
              </a:lnTo>
              <a:lnTo>
                <a:pt x="456857" y="4911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526C37-7CC7-41CD-ADDA-3D9C3E999017}">
      <dsp:nvSpPr>
        <dsp:cNvPr id="0" name=""/>
        <dsp:cNvSpPr/>
      </dsp:nvSpPr>
      <dsp:spPr>
        <a:xfrm>
          <a:off x="7769148" y="2374943"/>
          <a:ext cx="4568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6857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008DBF-C29C-46A3-9C1B-8317BCCE360A}">
      <dsp:nvSpPr>
        <dsp:cNvPr id="0" name=""/>
        <dsp:cNvSpPr/>
      </dsp:nvSpPr>
      <dsp:spPr>
        <a:xfrm>
          <a:off x="5028002" y="2420663"/>
          <a:ext cx="456857" cy="491122"/>
        </a:xfrm>
        <a:custGeom>
          <a:avLst/>
          <a:gdLst/>
          <a:ahLst/>
          <a:cxnLst/>
          <a:rect l="0" t="0" r="0" b="0"/>
          <a:pathLst>
            <a:path>
              <a:moveTo>
                <a:pt x="0" y="491122"/>
              </a:moveTo>
              <a:lnTo>
                <a:pt x="228428" y="491122"/>
              </a:lnTo>
              <a:lnTo>
                <a:pt x="228428" y="0"/>
              </a:lnTo>
              <a:lnTo>
                <a:pt x="456857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14C8-4E0F-4CBA-8D11-72D2CA024697}">
      <dsp:nvSpPr>
        <dsp:cNvPr id="0" name=""/>
        <dsp:cNvSpPr/>
      </dsp:nvSpPr>
      <dsp:spPr>
        <a:xfrm>
          <a:off x="2286855" y="1929541"/>
          <a:ext cx="456857" cy="9822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8428" y="0"/>
              </a:lnTo>
              <a:lnTo>
                <a:pt x="228428" y="982244"/>
              </a:lnTo>
              <a:lnTo>
                <a:pt x="456857" y="98224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63CD46-E356-4718-B076-42F95F730AA5}">
      <dsp:nvSpPr>
        <dsp:cNvPr id="0" name=""/>
        <dsp:cNvSpPr/>
      </dsp:nvSpPr>
      <dsp:spPr>
        <a:xfrm>
          <a:off x="2286855" y="1883821"/>
          <a:ext cx="4568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6857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C2D1B9-5769-4557-90D4-CFC085ACF664}">
      <dsp:nvSpPr>
        <dsp:cNvPr id="0" name=""/>
        <dsp:cNvSpPr/>
      </dsp:nvSpPr>
      <dsp:spPr>
        <a:xfrm>
          <a:off x="2286855" y="947297"/>
          <a:ext cx="456857" cy="982244"/>
        </a:xfrm>
        <a:custGeom>
          <a:avLst/>
          <a:gdLst/>
          <a:ahLst/>
          <a:cxnLst/>
          <a:rect l="0" t="0" r="0" b="0"/>
          <a:pathLst>
            <a:path>
              <a:moveTo>
                <a:pt x="0" y="982244"/>
              </a:moveTo>
              <a:lnTo>
                <a:pt x="228428" y="982244"/>
              </a:lnTo>
              <a:lnTo>
                <a:pt x="228428" y="0"/>
              </a:lnTo>
              <a:lnTo>
                <a:pt x="45685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6E462C-A633-4CA6-A2C7-2C8AE2F9CFB1}">
      <dsp:nvSpPr>
        <dsp:cNvPr id="0" name=""/>
        <dsp:cNvSpPr/>
      </dsp:nvSpPr>
      <dsp:spPr>
        <a:xfrm>
          <a:off x="2566" y="1581187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Initial version</a:t>
          </a:r>
        </a:p>
      </dsp:txBody>
      <dsp:txXfrm>
        <a:off x="2566" y="1581187"/>
        <a:ext cx="2284288" cy="696708"/>
      </dsp:txXfrm>
    </dsp:sp>
    <dsp:sp modelId="{63A597EE-A142-428C-9DB5-C2A985311E7E}">
      <dsp:nvSpPr>
        <dsp:cNvPr id="0" name=""/>
        <dsp:cNvSpPr/>
      </dsp:nvSpPr>
      <dsp:spPr>
        <a:xfrm>
          <a:off x="2743713" y="598943"/>
          <a:ext cx="2284288" cy="69670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OnOpen</a:t>
          </a:r>
          <a:endParaRPr lang="en-US" sz="3200" kern="1200" dirty="0"/>
        </a:p>
      </dsp:txBody>
      <dsp:txXfrm>
        <a:off x="2743713" y="598943"/>
        <a:ext cx="2284288" cy="696708"/>
      </dsp:txXfrm>
    </dsp:sp>
    <dsp:sp modelId="{3A8B82D1-EDB3-47BC-AB5C-44AC1F6D9DDE}">
      <dsp:nvSpPr>
        <dsp:cNvPr id="0" name=""/>
        <dsp:cNvSpPr/>
      </dsp:nvSpPr>
      <dsp:spPr>
        <a:xfrm>
          <a:off x="2743713" y="1581187"/>
          <a:ext cx="2284288" cy="69670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OnClose</a:t>
          </a:r>
          <a:endParaRPr lang="en-US" sz="3200" kern="1200" dirty="0"/>
        </a:p>
      </dsp:txBody>
      <dsp:txXfrm>
        <a:off x="2743713" y="1581187"/>
        <a:ext cx="2284288" cy="696708"/>
      </dsp:txXfrm>
    </dsp:sp>
    <dsp:sp modelId="{D8CA9C43-54F1-445F-AB65-35071BA68153}">
      <dsp:nvSpPr>
        <dsp:cNvPr id="0" name=""/>
        <dsp:cNvSpPr/>
      </dsp:nvSpPr>
      <dsp:spPr>
        <a:xfrm>
          <a:off x="2743713" y="2563431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OnClick</a:t>
          </a:r>
          <a:endParaRPr lang="en-US" sz="3200" kern="1200" dirty="0"/>
        </a:p>
      </dsp:txBody>
      <dsp:txXfrm>
        <a:off x="2743713" y="2563431"/>
        <a:ext cx="2284288" cy="696708"/>
      </dsp:txXfrm>
    </dsp:sp>
    <dsp:sp modelId="{D211C80A-6570-4E8D-9936-7F0469AC62AA}">
      <dsp:nvSpPr>
        <dsp:cNvPr id="0" name=""/>
        <dsp:cNvSpPr/>
      </dsp:nvSpPr>
      <dsp:spPr>
        <a:xfrm>
          <a:off x="5484859" y="2072309"/>
          <a:ext cx="2284288" cy="696708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ep bypass</a:t>
          </a:r>
        </a:p>
      </dsp:txBody>
      <dsp:txXfrm>
        <a:off x="5484859" y="2072309"/>
        <a:ext cx="2284288" cy="696708"/>
      </dsp:txXfrm>
    </dsp:sp>
    <dsp:sp modelId="{28CA0806-F571-458C-8052-B93A4F72F9CA}">
      <dsp:nvSpPr>
        <dsp:cNvPr id="0" name=""/>
        <dsp:cNvSpPr/>
      </dsp:nvSpPr>
      <dsp:spPr>
        <a:xfrm>
          <a:off x="8226006" y="2072309"/>
          <a:ext cx="2284288" cy="696708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Final version</a:t>
          </a:r>
        </a:p>
      </dsp:txBody>
      <dsp:txXfrm>
        <a:off x="8226006" y="2072309"/>
        <a:ext cx="2284288" cy="696708"/>
      </dsp:txXfrm>
    </dsp:sp>
    <dsp:sp modelId="{61BB15E3-D393-479C-8170-933122D69052}">
      <dsp:nvSpPr>
        <dsp:cNvPr id="0" name=""/>
        <dsp:cNvSpPr/>
      </dsp:nvSpPr>
      <dsp:spPr>
        <a:xfrm>
          <a:off x="5484859" y="3054553"/>
          <a:ext cx="2284288" cy="69670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Don’t bypass</a:t>
          </a:r>
        </a:p>
      </dsp:txBody>
      <dsp:txXfrm>
        <a:off x="5484859" y="3054553"/>
        <a:ext cx="2284288" cy="69670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223E8-DD94-403B-A78C-2A708B9B344A}">
      <dsp:nvSpPr>
        <dsp:cNvPr id="0" name=""/>
        <dsp:cNvSpPr/>
      </dsp:nvSpPr>
      <dsp:spPr>
        <a:xfrm>
          <a:off x="5028002" y="2911785"/>
          <a:ext cx="456857" cy="4911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8428" y="0"/>
              </a:lnTo>
              <a:lnTo>
                <a:pt x="228428" y="491122"/>
              </a:lnTo>
              <a:lnTo>
                <a:pt x="456857" y="4911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D6367E-0E10-413F-9D30-4FD1152CC6B4}">
      <dsp:nvSpPr>
        <dsp:cNvPr id="0" name=""/>
        <dsp:cNvSpPr/>
      </dsp:nvSpPr>
      <dsp:spPr>
        <a:xfrm>
          <a:off x="7769148" y="2374943"/>
          <a:ext cx="4568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6857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7FA7EE-370F-4DE5-8075-83948C5E9939}">
      <dsp:nvSpPr>
        <dsp:cNvPr id="0" name=""/>
        <dsp:cNvSpPr/>
      </dsp:nvSpPr>
      <dsp:spPr>
        <a:xfrm>
          <a:off x="5028002" y="2420663"/>
          <a:ext cx="456857" cy="491122"/>
        </a:xfrm>
        <a:custGeom>
          <a:avLst/>
          <a:gdLst/>
          <a:ahLst/>
          <a:cxnLst/>
          <a:rect l="0" t="0" r="0" b="0"/>
          <a:pathLst>
            <a:path>
              <a:moveTo>
                <a:pt x="0" y="491122"/>
              </a:moveTo>
              <a:lnTo>
                <a:pt x="228428" y="491122"/>
              </a:lnTo>
              <a:lnTo>
                <a:pt x="228428" y="0"/>
              </a:lnTo>
              <a:lnTo>
                <a:pt x="456857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3947F4-8A7D-47B0-B554-B90B2205BBDC}">
      <dsp:nvSpPr>
        <dsp:cNvPr id="0" name=""/>
        <dsp:cNvSpPr/>
      </dsp:nvSpPr>
      <dsp:spPr>
        <a:xfrm>
          <a:off x="2286855" y="1929541"/>
          <a:ext cx="456857" cy="9822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8428" y="0"/>
              </a:lnTo>
              <a:lnTo>
                <a:pt x="228428" y="982244"/>
              </a:lnTo>
              <a:lnTo>
                <a:pt x="456857" y="98224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7DC7FF-A253-4014-94A4-BB33ABC23CBC}">
      <dsp:nvSpPr>
        <dsp:cNvPr id="0" name=""/>
        <dsp:cNvSpPr/>
      </dsp:nvSpPr>
      <dsp:spPr>
        <a:xfrm>
          <a:off x="2286855" y="1883821"/>
          <a:ext cx="4568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6857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2FD256-912F-49C6-88C2-06B8B57067E1}">
      <dsp:nvSpPr>
        <dsp:cNvPr id="0" name=""/>
        <dsp:cNvSpPr/>
      </dsp:nvSpPr>
      <dsp:spPr>
        <a:xfrm>
          <a:off x="2286855" y="947297"/>
          <a:ext cx="456857" cy="982244"/>
        </a:xfrm>
        <a:custGeom>
          <a:avLst/>
          <a:gdLst/>
          <a:ahLst/>
          <a:cxnLst/>
          <a:rect l="0" t="0" r="0" b="0"/>
          <a:pathLst>
            <a:path>
              <a:moveTo>
                <a:pt x="0" y="982244"/>
              </a:moveTo>
              <a:lnTo>
                <a:pt x="228428" y="982244"/>
              </a:lnTo>
              <a:lnTo>
                <a:pt x="228428" y="0"/>
              </a:lnTo>
              <a:lnTo>
                <a:pt x="45685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6E462C-A633-4CA6-A2C7-2C8AE2F9CFB1}">
      <dsp:nvSpPr>
        <dsp:cNvPr id="0" name=""/>
        <dsp:cNvSpPr/>
      </dsp:nvSpPr>
      <dsp:spPr>
        <a:xfrm>
          <a:off x="2566" y="1581187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Initial version</a:t>
          </a:r>
        </a:p>
      </dsp:txBody>
      <dsp:txXfrm>
        <a:off x="2566" y="1581187"/>
        <a:ext cx="2284288" cy="696708"/>
      </dsp:txXfrm>
    </dsp:sp>
    <dsp:sp modelId="{3C77EA7A-246C-49F0-B4B2-07959A2B48FD}">
      <dsp:nvSpPr>
        <dsp:cNvPr id="0" name=""/>
        <dsp:cNvSpPr/>
      </dsp:nvSpPr>
      <dsp:spPr>
        <a:xfrm>
          <a:off x="2743713" y="598943"/>
          <a:ext cx="2284288" cy="69670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OnOpen</a:t>
          </a:r>
          <a:endParaRPr lang="en-US" sz="3200" kern="1200" dirty="0"/>
        </a:p>
      </dsp:txBody>
      <dsp:txXfrm>
        <a:off x="2743713" y="598943"/>
        <a:ext cx="2284288" cy="696708"/>
      </dsp:txXfrm>
    </dsp:sp>
    <dsp:sp modelId="{CA77F14A-7793-4FD5-994F-36BA5A826673}">
      <dsp:nvSpPr>
        <dsp:cNvPr id="0" name=""/>
        <dsp:cNvSpPr/>
      </dsp:nvSpPr>
      <dsp:spPr>
        <a:xfrm>
          <a:off x="2743713" y="1581187"/>
          <a:ext cx="2284288" cy="69670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OnClose</a:t>
          </a:r>
          <a:endParaRPr lang="en-US" sz="3200" kern="1200" dirty="0"/>
        </a:p>
      </dsp:txBody>
      <dsp:txXfrm>
        <a:off x="2743713" y="1581187"/>
        <a:ext cx="2284288" cy="696708"/>
      </dsp:txXfrm>
    </dsp:sp>
    <dsp:sp modelId="{89F502DC-23AD-42E5-9481-F9E684CF9241}">
      <dsp:nvSpPr>
        <dsp:cNvPr id="0" name=""/>
        <dsp:cNvSpPr/>
      </dsp:nvSpPr>
      <dsp:spPr>
        <a:xfrm>
          <a:off x="2743713" y="2563431"/>
          <a:ext cx="2284288" cy="69670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OnClick</a:t>
          </a:r>
          <a:endParaRPr lang="en-US" sz="3200" kern="1200" dirty="0"/>
        </a:p>
      </dsp:txBody>
      <dsp:txXfrm>
        <a:off x="2743713" y="2563431"/>
        <a:ext cx="2284288" cy="696708"/>
      </dsp:txXfrm>
    </dsp:sp>
    <dsp:sp modelId="{AB1A7C77-A1BF-4B9B-B5BF-37A461AB1AFF}">
      <dsp:nvSpPr>
        <dsp:cNvPr id="0" name=""/>
        <dsp:cNvSpPr/>
      </dsp:nvSpPr>
      <dsp:spPr>
        <a:xfrm>
          <a:off x="5484859" y="2072309"/>
          <a:ext cx="2284288" cy="696708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ep bypass</a:t>
          </a:r>
        </a:p>
      </dsp:txBody>
      <dsp:txXfrm>
        <a:off x="5484859" y="2072309"/>
        <a:ext cx="2284288" cy="696708"/>
      </dsp:txXfrm>
    </dsp:sp>
    <dsp:sp modelId="{6E1B363C-54DD-41B1-863C-F6863FED5AF4}">
      <dsp:nvSpPr>
        <dsp:cNvPr id="0" name=""/>
        <dsp:cNvSpPr/>
      </dsp:nvSpPr>
      <dsp:spPr>
        <a:xfrm>
          <a:off x="8226006" y="2072309"/>
          <a:ext cx="2284288" cy="696708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Final version</a:t>
          </a:r>
        </a:p>
      </dsp:txBody>
      <dsp:txXfrm>
        <a:off x="8226006" y="2072309"/>
        <a:ext cx="2284288" cy="696708"/>
      </dsp:txXfrm>
    </dsp:sp>
    <dsp:sp modelId="{6006E0C0-6FDF-4078-A1DB-C06100707D38}">
      <dsp:nvSpPr>
        <dsp:cNvPr id="0" name=""/>
        <dsp:cNvSpPr/>
      </dsp:nvSpPr>
      <dsp:spPr>
        <a:xfrm>
          <a:off x="5484859" y="3054553"/>
          <a:ext cx="2284288" cy="69670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Don’t bypass</a:t>
          </a:r>
        </a:p>
      </dsp:txBody>
      <dsp:txXfrm>
        <a:off x="5484859" y="3054553"/>
        <a:ext cx="2284288" cy="69670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DAABCD-2E9B-47ED-8BEF-9C2BE8A95F76}">
      <dsp:nvSpPr>
        <dsp:cNvPr id="0" name=""/>
        <dsp:cNvSpPr/>
      </dsp:nvSpPr>
      <dsp:spPr>
        <a:xfrm>
          <a:off x="1115020" y="0"/>
          <a:ext cx="2475309" cy="13751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Manual mode</a:t>
          </a:r>
        </a:p>
      </dsp:txBody>
      <dsp:txXfrm>
        <a:off x="1155297" y="40277"/>
        <a:ext cx="2394755" cy="1294617"/>
      </dsp:txXfrm>
    </dsp:sp>
    <dsp:sp modelId="{3184B5D9-3F58-464F-8423-FA0736CB2907}">
      <dsp:nvSpPr>
        <dsp:cNvPr id="0" name=""/>
        <dsp:cNvSpPr/>
      </dsp:nvSpPr>
      <dsp:spPr>
        <a:xfrm rot="5400000">
          <a:off x="2094830" y="1409551"/>
          <a:ext cx="515689" cy="6188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 rot="-5400000">
        <a:off x="2167027" y="1461120"/>
        <a:ext cx="371297" cy="360982"/>
      </dsp:txXfrm>
    </dsp:sp>
    <dsp:sp modelId="{D0BD3283-C259-406E-87F3-C087AEBB1AA4}">
      <dsp:nvSpPr>
        <dsp:cNvPr id="0" name=""/>
        <dsp:cNvSpPr/>
      </dsp:nvSpPr>
      <dsp:spPr>
        <a:xfrm>
          <a:off x="1115020" y="2062758"/>
          <a:ext cx="2475309" cy="13751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Select features</a:t>
          </a:r>
        </a:p>
      </dsp:txBody>
      <dsp:txXfrm>
        <a:off x="1155297" y="2103035"/>
        <a:ext cx="2394755" cy="1294617"/>
      </dsp:txXfrm>
    </dsp:sp>
    <dsp:sp modelId="{0FA831B9-E8E3-4F78-8C68-7AC58FBCDD15}">
      <dsp:nvSpPr>
        <dsp:cNvPr id="0" name=""/>
        <dsp:cNvSpPr/>
      </dsp:nvSpPr>
      <dsp:spPr>
        <a:xfrm rot="5400000">
          <a:off x="2094830" y="3472309"/>
          <a:ext cx="515689" cy="6188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 rot="-5400000">
        <a:off x="2167027" y="3523878"/>
        <a:ext cx="371297" cy="360982"/>
      </dsp:txXfrm>
    </dsp:sp>
    <dsp:sp modelId="{2772FF73-E1CE-486F-978A-7389EF11FF08}">
      <dsp:nvSpPr>
        <dsp:cNvPr id="0" name=""/>
        <dsp:cNvSpPr/>
      </dsp:nvSpPr>
      <dsp:spPr>
        <a:xfrm>
          <a:off x="1115020" y="4125516"/>
          <a:ext cx="2475309" cy="1375171"/>
        </a:xfrm>
        <a:prstGeom prst="roundRect">
          <a:avLst>
            <a:gd name="adj" fmla="val 10000"/>
          </a:avLst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Document is ready!</a:t>
          </a:r>
        </a:p>
      </dsp:txBody>
      <dsp:txXfrm>
        <a:off x="1155297" y="4165793"/>
        <a:ext cx="2394755" cy="129461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DAABCD-2E9B-47ED-8BEF-9C2BE8A95F76}">
      <dsp:nvSpPr>
        <dsp:cNvPr id="0" name=""/>
        <dsp:cNvSpPr/>
      </dsp:nvSpPr>
      <dsp:spPr>
        <a:xfrm>
          <a:off x="1157546" y="28576"/>
          <a:ext cx="2390257" cy="1327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Auto mode</a:t>
          </a:r>
        </a:p>
      </dsp:txBody>
      <dsp:txXfrm>
        <a:off x="1196439" y="67469"/>
        <a:ext cx="2312471" cy="1250135"/>
      </dsp:txXfrm>
    </dsp:sp>
    <dsp:sp modelId="{3184B5D9-3F58-464F-8423-FA0736CB2907}">
      <dsp:nvSpPr>
        <dsp:cNvPr id="0" name=""/>
        <dsp:cNvSpPr/>
      </dsp:nvSpPr>
      <dsp:spPr>
        <a:xfrm rot="5400000">
          <a:off x="2049109" y="1482640"/>
          <a:ext cx="669715" cy="8036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 rot="-5400000">
        <a:off x="2142870" y="1549611"/>
        <a:ext cx="482194" cy="468801"/>
      </dsp:txXfrm>
    </dsp:sp>
    <dsp:sp modelId="{2772FF73-E1CE-486F-978A-7389EF11FF08}">
      <dsp:nvSpPr>
        <dsp:cNvPr id="0" name=""/>
        <dsp:cNvSpPr/>
      </dsp:nvSpPr>
      <dsp:spPr>
        <a:xfrm>
          <a:off x="1123931" y="4106841"/>
          <a:ext cx="2457487" cy="1365270"/>
        </a:xfrm>
        <a:prstGeom prst="roundRect">
          <a:avLst>
            <a:gd name="adj" fmla="val 10000"/>
          </a:avLst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Document is ready!</a:t>
          </a:r>
        </a:p>
      </dsp:txBody>
      <dsp:txXfrm>
        <a:off x="1163918" y="4146828"/>
        <a:ext cx="2377513" cy="12852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C27AAE-7DD1-4E17-BDD3-C49A3424B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DB05D0-CE1A-48E9-8BFC-0426E98FF0A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FAC7DD-802F-454A-80CF-1436FD906E58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26C5EE-293C-4EDC-8728-C878FBDDDF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AC5F92-D9FB-4AF7-A90C-AC17A6BFD3F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AE8AA0-6F26-43AA-A805-C22EF9F3D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487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jpeg>
</file>

<file path=ppt/media/image51.png>
</file>

<file path=ppt/media/image52.png>
</file>

<file path=ppt/media/image53.jpeg>
</file>

<file path=ppt/media/image54.jpe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99059-E90A-47AC-8A25-02D5C2776E25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1551B-E6FE-4D0F-B0AD-45F966E50E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28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1551B-E6FE-4D0F-B0AD-45F966E50E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864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1551B-E6FE-4D0F-B0AD-45F966E50E5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2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(for educational purposes, of course)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1551B-E6FE-4D0F-B0AD-45F966E50E5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19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1551B-E6FE-4D0F-B0AD-45F966E50E5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483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Bypassing AV is EZ</a:t>
            </a:r>
          </a:p>
          <a:p>
            <a:r>
              <a:rPr lang="en-US"/>
              <a:t>See 4 yourself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1551B-E6FE-4D0F-B0AD-45F966E50E5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312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589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89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677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541591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04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203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51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9930CB46-92F3-4D35-B316-9B36DD4E5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TEST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861DCE4-F371-46B5-B512-EEB820AFF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39FB1D1-FB99-453F-BDB2-E96CE4427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117A905E-27EA-4B75-9961-CF9A85121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3150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487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53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521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98712-A80B-4557-AD02-BA47290872D3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313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TEST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3FBE2-3524-43C8-B134-F5CEEF73A86C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E1E2D37-9349-4227-9A64-20653D611BAE}"/>
              </a:ext>
            </a:extLst>
          </p:cNvPr>
          <p:cNvGrpSpPr/>
          <p:nvPr userDrawn="1"/>
        </p:nvGrpSpPr>
        <p:grpSpPr>
          <a:xfrm>
            <a:off x="113452" y="6256606"/>
            <a:ext cx="3027080" cy="464871"/>
            <a:chOff x="682164" y="5825051"/>
            <a:chExt cx="3027080" cy="464871"/>
          </a:xfrm>
        </p:grpSpPr>
        <p:pic>
          <p:nvPicPr>
            <p:cNvPr id="7" name="Picture 2" descr="Image result for twitter icon">
              <a:extLst>
                <a:ext uri="{FF2B5EF4-FFF2-40B4-BE49-F238E27FC236}">
                  <a16:creationId xmlns:a16="http://schemas.microsoft.com/office/drawing/2014/main" id="{FAACA106-1E7C-416E-A1A3-3F682995E07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164" y="5954586"/>
              <a:ext cx="312072" cy="3120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73CC2A1-B731-422F-AF10-BA7AF315C01F}"/>
                </a:ext>
              </a:extLst>
            </p:cNvPr>
            <p:cNvSpPr/>
            <p:nvPr userDrawn="1"/>
          </p:nvSpPr>
          <p:spPr>
            <a:xfrm>
              <a:off x="905271" y="5825051"/>
              <a:ext cx="2803973" cy="4648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800" dirty="0"/>
                <a:t>@Gal_B1t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4466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github.com/curi0usJack/luckystrike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4LB1T/Invoke-NoShell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powershell/scripting/core-powershell/ise/how-to-use-profiles-in-windows-powershell-ise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etspi.com/15-ways-to-bypass-the-powershell-execution-policy/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5" Type="http://schemas.openxmlformats.org/officeDocument/2006/relationships/diagramColors" Target="../diagrams/colors7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jpeg"/><Relationship Id="rId4" Type="http://schemas.openxmlformats.org/officeDocument/2006/relationships/image" Target="../media/image5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B81AAC-66F1-49CF-B8B1-F8C183604197}"/>
              </a:ext>
            </a:extLst>
          </p:cNvPr>
          <p:cNvSpPr/>
          <p:nvPr/>
        </p:nvSpPr>
        <p:spPr>
          <a:xfrm>
            <a:off x="0" y="6205404"/>
            <a:ext cx="2743200" cy="543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9B2567-F8F6-4A96-8729-6E89BC8D92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7" r="8919" b="2"/>
          <a:stretch/>
        </p:blipFill>
        <p:spPr>
          <a:xfrm>
            <a:off x="5136687" y="-7587"/>
            <a:ext cx="7055313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F84652E-36F2-4E62-8B84-C08E8572F866}"/>
              </a:ext>
            </a:extLst>
          </p:cNvPr>
          <p:cNvSpPr/>
          <p:nvPr/>
        </p:nvSpPr>
        <p:spPr>
          <a:xfrm rot="2287894">
            <a:off x="6998729" y="3121968"/>
            <a:ext cx="36327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All the Power with no Shell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3CD889-35FC-425C-B11A-548DBD488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554" y="1752139"/>
            <a:ext cx="3301154" cy="3338538"/>
          </a:xfrm>
          <a:prstGeom prst="rect">
            <a:avLst/>
          </a:prstGeom>
        </p:spPr>
      </p:pic>
      <p:pic>
        <p:nvPicPr>
          <p:cNvPr id="6" name="Picture 2" descr="Image result for twitter icon">
            <a:extLst>
              <a:ext uri="{FF2B5EF4-FFF2-40B4-BE49-F238E27FC236}">
                <a16:creationId xmlns:a16="http://schemas.microsoft.com/office/drawing/2014/main" id="{C0F8B446-C0C8-4E7B-A431-A00534050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04" y="5957569"/>
            <a:ext cx="457268" cy="457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1CA722-4979-474D-9F67-154CBC0E3389}"/>
              </a:ext>
            </a:extLst>
          </p:cNvPr>
          <p:cNvSpPr/>
          <p:nvPr/>
        </p:nvSpPr>
        <p:spPr>
          <a:xfrm>
            <a:off x="905272" y="5825765"/>
            <a:ext cx="2801582" cy="589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@Gal_B1t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C943F8-3592-4A1C-88AD-C5E133717E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035" y="326004"/>
            <a:ext cx="5353277" cy="1100141"/>
          </a:xfrm>
          <a:noFill/>
        </p:spPr>
        <p:txBody>
          <a:bodyPr>
            <a:normAutofit/>
          </a:bodyPr>
          <a:lstStyle/>
          <a:p>
            <a:r>
              <a:rPr lang="en-US" sz="6600" b="1" i="1" dirty="0"/>
              <a:t>Invoke-NoShell</a:t>
            </a:r>
          </a:p>
        </p:txBody>
      </p:sp>
    </p:spTree>
    <p:extLst>
      <p:ext uri="{BB962C8B-B14F-4D97-AF65-F5344CB8AC3E}">
        <p14:creationId xmlns:p14="http://schemas.microsoft.com/office/powerpoint/2010/main" val="2820785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72B59-F797-498D-8FE8-3CDEBD1B6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PowerShell?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5B3DB-24E5-49E0-A51F-6F65983FF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Easy to learn &amp; use</a:t>
            </a:r>
          </a:p>
          <a:p>
            <a:r>
              <a:rPr lang="en-US" dirty="0"/>
              <a:t>.NET Power</a:t>
            </a:r>
          </a:p>
          <a:p>
            <a:r>
              <a:rPr lang="en-US" dirty="0"/>
              <a:t>Compatible with many IT frameworks</a:t>
            </a:r>
          </a:p>
          <a:p>
            <a:pPr lvl="1"/>
            <a:r>
              <a:rPr lang="en-US" dirty="0"/>
              <a:t>WMI</a:t>
            </a:r>
          </a:p>
          <a:p>
            <a:pPr lvl="1"/>
            <a:r>
              <a:rPr lang="en-US" dirty="0"/>
              <a:t>COM</a:t>
            </a:r>
          </a:p>
          <a:p>
            <a:r>
              <a:rPr lang="en-US" dirty="0">
                <a:solidFill>
                  <a:srgbClr val="FF0000"/>
                </a:solidFill>
              </a:rPr>
              <a:t>File-less</a:t>
            </a:r>
          </a:p>
        </p:txBody>
      </p:sp>
    </p:spTree>
    <p:extLst>
      <p:ext uri="{BB962C8B-B14F-4D97-AF65-F5344CB8AC3E}">
        <p14:creationId xmlns:p14="http://schemas.microsoft.com/office/powerpoint/2010/main" val="1837333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81C1D-95C7-49B6-906E-ECC8FDB3E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467" y="43399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Why PowerShell? (contd.)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7D180-B385-40D1-80C3-121AE9734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583" y="2054831"/>
            <a:ext cx="10515600" cy="4351338"/>
          </a:xfrm>
        </p:spPr>
        <p:txBody>
          <a:bodyPr/>
          <a:lstStyle/>
          <a:p>
            <a:r>
              <a:rPr lang="en-US" dirty="0"/>
              <a:t>Existing work</a:t>
            </a:r>
          </a:p>
          <a:p>
            <a:pPr lvl="1"/>
            <a:r>
              <a:rPr lang="en-US" dirty="0"/>
              <a:t>PowerShell Mafia</a:t>
            </a:r>
          </a:p>
          <a:p>
            <a:pPr lvl="1"/>
            <a:r>
              <a:rPr lang="en-US" dirty="0"/>
              <a:t>Invoke-Obfuscation</a:t>
            </a:r>
          </a:p>
          <a:p>
            <a:pPr lvl="1"/>
            <a:r>
              <a:rPr lang="en-US" dirty="0"/>
              <a:t>~Veil, Metasploit</a:t>
            </a:r>
          </a:p>
          <a:p>
            <a:pPr lvl="1"/>
            <a:r>
              <a:rPr lang="en-US" dirty="0" err="1"/>
              <a:t>Gazilion</a:t>
            </a:r>
            <a:r>
              <a:rPr lang="en-US" dirty="0"/>
              <a:t> other ones…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F53399-7C2D-4182-96EB-0367F8ABA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0586" y="2753581"/>
            <a:ext cx="4633950" cy="36704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116AF8-06C0-4F31-8155-F1345C794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401" y="2338213"/>
            <a:ext cx="4832845" cy="35365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8E6D49-7ACC-4D32-A9BF-95BCE2105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6650" y="1950430"/>
            <a:ext cx="5429752" cy="3581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74" name="Picture 2" descr="Image result for metasploit logo">
            <a:extLst>
              <a:ext uri="{FF2B5EF4-FFF2-40B4-BE49-F238E27FC236}">
                <a16:creationId xmlns:a16="http://schemas.microsoft.com/office/drawing/2014/main" id="{278F1173-D12B-4E73-BC56-CBEFCF0DA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053" y="1986389"/>
            <a:ext cx="4381500" cy="381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097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FC6078B-B0D8-45D5-BE41-0B78FC805583}"/>
              </a:ext>
            </a:extLst>
          </p:cNvPr>
          <p:cNvSpPr/>
          <p:nvPr/>
        </p:nvSpPr>
        <p:spPr>
          <a:xfrm>
            <a:off x="0" y="1781666"/>
            <a:ext cx="12192000" cy="507633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E1FE25-1A07-43EE-9BAD-FFF68F05F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2915"/>
            <a:ext cx="10515600" cy="82232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000" dirty="0"/>
              <a:t>Have you ever used PowerShell to deploy </a:t>
            </a:r>
            <a:r>
              <a:rPr lang="en-US" sz="4000" b="1" i="1" dirty="0"/>
              <a:t>malicious</a:t>
            </a:r>
            <a:r>
              <a:rPr lang="en-US" sz="4000" dirty="0"/>
              <a:t> code?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7719F7-D89F-430D-B882-FAF664AC0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2342"/>
          <a:stretch/>
        </p:blipFill>
        <p:spPr>
          <a:xfrm>
            <a:off x="536542" y="1913505"/>
            <a:ext cx="10891389" cy="46664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4DDC38-BB09-4DB6-8C85-5C94FFC62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1373" y="2255829"/>
            <a:ext cx="4962427" cy="266625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2A41DEA-3C4D-46EE-A341-00334E16EDA4}"/>
              </a:ext>
            </a:extLst>
          </p:cNvPr>
          <p:cNvSpPr txBox="1">
            <a:spLocks/>
          </p:cNvSpPr>
          <p:nvPr/>
        </p:nvSpPr>
        <p:spPr>
          <a:xfrm>
            <a:off x="6136208" y="4653100"/>
            <a:ext cx="5673758" cy="2195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rgbClr val="FF0000"/>
                </a:solidFill>
              </a:rPr>
              <a:t>83% of the malicious users</a:t>
            </a:r>
            <a:br>
              <a:rPr lang="en-US" sz="4000" b="1" dirty="0">
                <a:solidFill>
                  <a:srgbClr val="FF0000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 bypass the AV</a:t>
            </a:r>
          </a:p>
        </p:txBody>
      </p:sp>
    </p:spTree>
    <p:extLst>
      <p:ext uri="{BB962C8B-B14F-4D97-AF65-F5344CB8AC3E}">
        <p14:creationId xmlns:p14="http://schemas.microsoft.com/office/powerpoint/2010/main" val="298664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B515F1E-B8CF-4E50-B798-D6E3C9D75C08}"/>
              </a:ext>
            </a:extLst>
          </p:cNvPr>
          <p:cNvSpPr/>
          <p:nvPr/>
        </p:nvSpPr>
        <p:spPr>
          <a:xfrm>
            <a:off x="0" y="1932494"/>
            <a:ext cx="12192000" cy="49255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E1FE25-1A07-43EE-9BAD-FFF68F05F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6562" y="768476"/>
            <a:ext cx="8598876" cy="82232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Have you ever used </a:t>
            </a:r>
            <a:r>
              <a:rPr lang="en-US" b="1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offensive PowerShell frameworks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4FBB78-4802-468D-A1EA-295713589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27" y="2111605"/>
            <a:ext cx="10956611" cy="42797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099DB8-67AF-412A-B3C7-302ED5E96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570" y="2348964"/>
            <a:ext cx="5524500" cy="22098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E2AAF61-435F-4E89-BDE4-666011733639}"/>
              </a:ext>
            </a:extLst>
          </p:cNvPr>
          <p:cNvSpPr txBox="1">
            <a:spLocks/>
          </p:cNvSpPr>
          <p:nvPr/>
        </p:nvSpPr>
        <p:spPr>
          <a:xfrm>
            <a:off x="6626258" y="4634882"/>
            <a:ext cx="5029200" cy="2195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rgbClr val="FF0000"/>
                </a:solidFill>
              </a:rPr>
              <a:t>60% of the malicious users prefer frameworks</a:t>
            </a:r>
          </a:p>
        </p:txBody>
      </p:sp>
    </p:spTree>
    <p:extLst>
      <p:ext uri="{BB962C8B-B14F-4D97-AF65-F5344CB8AC3E}">
        <p14:creationId xmlns:p14="http://schemas.microsoft.com/office/powerpoint/2010/main" val="3372598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BF632F-CC6F-4151-BD1A-28DBF0C3D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975" y="2002631"/>
            <a:ext cx="11068050" cy="2852737"/>
          </a:xfrm>
        </p:spPr>
        <p:txBody>
          <a:bodyPr/>
          <a:lstStyle/>
          <a:p>
            <a:pPr algn="ctr"/>
            <a:r>
              <a:rPr lang="en-US" dirty="0"/>
              <a:t>But not everything is so </a:t>
            </a:r>
            <a:r>
              <a:rPr lang="en-US" i="1" dirty="0">
                <a:solidFill>
                  <a:schemeClr val="bg1"/>
                </a:solidFill>
                <a:highlight>
                  <a:srgbClr val="FF33CC"/>
                </a:highlight>
              </a:rPr>
              <a:t>color d0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8076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E3F9D6-87F3-4B6E-9CDC-9C884874E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26" y="643466"/>
            <a:ext cx="1076534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99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D40C24-BC0F-40DF-8D7B-FFDAB7DA3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713" y="379282"/>
            <a:ext cx="10002573" cy="30497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670E8B-7933-44D1-A7D6-E29AE3601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5319" y="3678541"/>
            <a:ext cx="7601361" cy="25553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476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759AAD-B7EA-47EF-84E0-76D94660E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Malware Evolution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77E030C6-3D42-46FC-BC83-1B9C78E464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9177550"/>
              </p:ext>
            </p:extLst>
          </p:nvPr>
        </p:nvGraphicFramePr>
        <p:xfrm>
          <a:off x="839570" y="1826043"/>
          <a:ext cx="10512862" cy="4350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E9E5D42A-EF10-4498-8F7E-D4E0E34F153A}"/>
              </a:ext>
            </a:extLst>
          </p:cNvPr>
          <p:cNvSpPr/>
          <p:nvPr/>
        </p:nvSpPr>
        <p:spPr>
          <a:xfrm>
            <a:off x="5894415" y="1826043"/>
            <a:ext cx="5587582" cy="4666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9" dirty="0"/>
          </a:p>
        </p:txBody>
      </p:sp>
    </p:spTree>
    <p:extLst>
      <p:ext uri="{BB962C8B-B14F-4D97-AF65-F5344CB8AC3E}">
        <p14:creationId xmlns:p14="http://schemas.microsoft.com/office/powerpoint/2010/main" val="367533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759AAD-B7EA-47EF-84E0-76D94660E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Malware Evolution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77E030C6-3D42-46FC-BC83-1B9C78E464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9418947"/>
              </p:ext>
            </p:extLst>
          </p:nvPr>
        </p:nvGraphicFramePr>
        <p:xfrm>
          <a:off x="839570" y="1826043"/>
          <a:ext cx="10512862" cy="4350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40CC599C-AC5B-49AD-95CC-0FFD6A8D0DE3}"/>
              </a:ext>
            </a:extLst>
          </p:cNvPr>
          <p:cNvSpPr/>
          <p:nvPr/>
        </p:nvSpPr>
        <p:spPr>
          <a:xfrm>
            <a:off x="5894415" y="1826043"/>
            <a:ext cx="5587582" cy="4666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9"/>
          </a:p>
        </p:txBody>
      </p:sp>
    </p:spTree>
    <p:extLst>
      <p:ext uri="{BB962C8B-B14F-4D97-AF65-F5344CB8AC3E}">
        <p14:creationId xmlns:p14="http://schemas.microsoft.com/office/powerpoint/2010/main" val="2153799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759AAD-B7EA-47EF-84E0-76D94660E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Malware Evolution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77E030C6-3D42-46FC-BC83-1B9C78E464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4260461"/>
              </p:ext>
            </p:extLst>
          </p:nvPr>
        </p:nvGraphicFramePr>
        <p:xfrm>
          <a:off x="839570" y="1826043"/>
          <a:ext cx="10512862" cy="4350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52D983AF-DD76-4AC3-AAEC-5A00F41E5FA2}"/>
              </a:ext>
            </a:extLst>
          </p:cNvPr>
          <p:cNvSpPr/>
          <p:nvPr/>
        </p:nvSpPr>
        <p:spPr>
          <a:xfrm>
            <a:off x="8620829" y="1826043"/>
            <a:ext cx="2835769" cy="4666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9"/>
          </a:p>
        </p:txBody>
      </p:sp>
    </p:spTree>
    <p:extLst>
      <p:ext uri="{BB962C8B-B14F-4D97-AF65-F5344CB8AC3E}">
        <p14:creationId xmlns:p14="http://schemas.microsoft.com/office/powerpoint/2010/main" val="2684738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8DAD2-0B56-4143-9CFB-80439CCA5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WHOAMI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B8F5E-0C8B-4EE0-96EE-8C55D96EB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  <a:p>
            <a:r>
              <a:rPr lang="en-US" dirty="0"/>
              <a:t>Threat intel</a:t>
            </a:r>
          </a:p>
          <a:p>
            <a:r>
              <a:rPr lang="en-US" dirty="0"/>
              <a:t>Dev</a:t>
            </a:r>
          </a:p>
          <a:p>
            <a:r>
              <a:rPr lang="en-US" dirty="0"/>
              <a:t>Full-stack researcher</a:t>
            </a:r>
          </a:p>
          <a:p>
            <a:r>
              <a:rPr lang="en-US" dirty="0"/>
              <a:t>Open-source projects</a:t>
            </a:r>
          </a:p>
        </p:txBody>
      </p:sp>
      <p:pic>
        <p:nvPicPr>
          <p:cNvPr id="2050" name="Picture 2" descr="https://uploads-ssl.webflow.com/5757fcb8825e8dbc6c852e3c/594647a51ffdf51725f43d2e_logo.png">
            <a:extLst>
              <a:ext uri="{FF2B5EF4-FFF2-40B4-BE49-F238E27FC236}">
                <a16:creationId xmlns:a16="http://schemas.microsoft.com/office/drawing/2014/main" id="{DD1B725B-377D-47BF-8818-162FD4999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582" y="1691143"/>
            <a:ext cx="1942140" cy="615936"/>
          </a:xfrm>
          <a:prstGeom prst="rect">
            <a:avLst/>
          </a:prstGeom>
          <a:noFill/>
          <a:effectLst>
            <a:glow rad="228600">
              <a:schemeClr val="accent3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63BD17E-262A-4B90-86F4-DB9574765F29}"/>
              </a:ext>
            </a:extLst>
          </p:cNvPr>
          <p:cNvSpPr/>
          <p:nvPr/>
        </p:nvSpPr>
        <p:spPr>
          <a:xfrm>
            <a:off x="3899278" y="5845788"/>
            <a:ext cx="6513404" cy="646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99" dirty="0"/>
              <a:t>https://github.com/G4LB1T</a:t>
            </a:r>
          </a:p>
        </p:txBody>
      </p:sp>
      <p:pic>
        <p:nvPicPr>
          <p:cNvPr id="10" name="Picture 4" descr="Image result for github icon">
            <a:extLst>
              <a:ext uri="{FF2B5EF4-FFF2-40B4-BE49-F238E27FC236}">
                <a16:creationId xmlns:a16="http://schemas.microsoft.com/office/drawing/2014/main" id="{5F763374-D6D0-425A-933B-756096A13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1722" y="5845788"/>
            <a:ext cx="778447" cy="647085"/>
          </a:xfrm>
          <a:prstGeom prst="rect">
            <a:avLst/>
          </a:prstGeom>
          <a:noFill/>
          <a:effectLst>
            <a:glow rad="50800">
              <a:schemeClr val="tx1">
                <a:alpha val="73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erson wearing a white shirt and smiling at the camera&#10;&#10;Description generated with very high confidence">
            <a:extLst>
              <a:ext uri="{FF2B5EF4-FFF2-40B4-BE49-F238E27FC236}">
                <a16:creationId xmlns:a16="http://schemas.microsoft.com/office/drawing/2014/main" id="{98B16954-AE29-4AE4-A391-9E93DFB7A5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878" y="1480790"/>
            <a:ext cx="3309524" cy="286190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6" name="Picture 2" descr="Image result for WonderWOman gal gadot">
            <a:extLst>
              <a:ext uri="{FF2B5EF4-FFF2-40B4-BE49-F238E27FC236}">
                <a16:creationId xmlns:a16="http://schemas.microsoft.com/office/drawing/2014/main" id="{645C3407-8254-400B-8ED3-FE4F6E787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46" r="11629"/>
          <a:stretch/>
        </p:blipFill>
        <p:spPr bwMode="auto">
          <a:xfrm>
            <a:off x="3534238" y="834053"/>
            <a:ext cx="4888402" cy="48768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screenshot of a social media post with text and images of food&#10;&#10;Description generated with high confidence">
            <a:extLst>
              <a:ext uri="{FF2B5EF4-FFF2-40B4-BE49-F238E27FC236}">
                <a16:creationId xmlns:a16="http://schemas.microsoft.com/office/drawing/2014/main" id="{DE7FDAC3-2B6D-4157-B92E-602AE412945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1" b="7821"/>
          <a:stretch/>
        </p:blipFill>
        <p:spPr>
          <a:xfrm>
            <a:off x="-4291013" y="325059"/>
            <a:ext cx="3857625" cy="60315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3502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96296E-6 L 1.53021 0.01296 " pathEditMode="relative" rAng="0" ptsTypes="AA">
                                      <p:cBhvr>
                                        <p:cTn id="21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10" y="6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759AAD-B7EA-47EF-84E0-76D94660E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Malware Evolution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77E030C6-3D42-46FC-BC83-1B9C78E464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9130684"/>
              </p:ext>
            </p:extLst>
          </p:nvPr>
        </p:nvGraphicFramePr>
        <p:xfrm>
          <a:off x="839570" y="1826043"/>
          <a:ext cx="10512862" cy="4350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52D983AF-DD76-4AC3-AAEC-5A00F41E5FA2}"/>
              </a:ext>
            </a:extLst>
          </p:cNvPr>
          <p:cNvSpPr/>
          <p:nvPr/>
        </p:nvSpPr>
        <p:spPr>
          <a:xfrm>
            <a:off x="8620829" y="1826043"/>
            <a:ext cx="2835769" cy="4666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9"/>
          </a:p>
        </p:txBody>
      </p:sp>
    </p:spTree>
    <p:extLst>
      <p:ext uri="{BB962C8B-B14F-4D97-AF65-F5344CB8AC3E}">
        <p14:creationId xmlns:p14="http://schemas.microsoft.com/office/powerpoint/2010/main" val="16743660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759AAD-B7EA-47EF-84E0-76D94660E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Malware Evolution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77E030C6-3D42-46FC-BC83-1B9C78E464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3964948"/>
              </p:ext>
            </p:extLst>
          </p:nvPr>
        </p:nvGraphicFramePr>
        <p:xfrm>
          <a:off x="839570" y="1826043"/>
          <a:ext cx="10512862" cy="4350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46129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D3E4A24-F18D-46AC-8C60-043B5E69F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95109"/>
            <a:ext cx="1051560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>
                <a:hlinkClick r:id="rId2"/>
              </a:rPr>
              <a:t>https://github.com/curi0usJack/luckystrike</a:t>
            </a:r>
            <a:r>
              <a:rPr lang="en-US" sz="2400" dirty="0"/>
              <a:t> </a:t>
            </a:r>
          </a:p>
        </p:txBody>
      </p:sp>
      <p:pic>
        <p:nvPicPr>
          <p:cNvPr id="6" name="Picture 2" descr="Image result for lucky strike">
            <a:extLst>
              <a:ext uri="{FF2B5EF4-FFF2-40B4-BE49-F238E27FC236}">
                <a16:creationId xmlns:a16="http://schemas.microsoft.com/office/drawing/2014/main" id="{C40B9603-2EFE-46A9-BAFE-E16C1D325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641" b="93590" l="10000" r="90000">
                        <a14:foregroundMark x1="38974" y1="15641" x2="36667" y2="9487"/>
                        <a14:foregroundMark x1="43077" y1="6923" x2="45897" y2="7949"/>
                        <a14:foregroundMark x1="72051" y1="73846" x2="69140" y2="89655"/>
                        <a14:foregroundMark x1="65033" y1="92287" x2="53333" y2="88718"/>
                        <a14:foregroundMark x1="61282" y1="11282" x2="41795" y2="5897"/>
                        <a14:foregroundMark x1="41795" y1="5897" x2="34359" y2="7692"/>
                        <a14:foregroundMark x1="68205" y1="90256" x2="58974" y2="91795"/>
                        <a14:foregroundMark x1="62308" y1="93590" x2="62308" y2="93590"/>
                        <a14:foregroundMark x1="64103" y1="93333" x2="64103" y2="93333"/>
                        <a14:backgroundMark x1="71026" y1="91282" x2="69727" y2="923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1367" y="223834"/>
            <a:ext cx="5529266" cy="5529266"/>
          </a:xfrm>
          <a:prstGeom prst="rect">
            <a:avLst/>
          </a:prstGeom>
          <a:noFill/>
          <a:effectLst>
            <a:glow rad="444500">
              <a:srgbClr val="FF0000">
                <a:alpha val="43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72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81C1D-95C7-49B6-906E-ECC8FDB3E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6986782" cy="1676603"/>
          </a:xfrm>
        </p:spPr>
        <p:txBody>
          <a:bodyPr>
            <a:normAutofit/>
          </a:bodyPr>
          <a:lstStyle/>
          <a:p>
            <a:r>
              <a:rPr lang="en-US" sz="3700" dirty="0"/>
              <a:t>What are red teamers missing?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7D180-B385-40D1-80C3-121AE9734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176834" cy="3785419"/>
          </a:xfrm>
        </p:spPr>
        <p:txBody>
          <a:bodyPr>
            <a:normAutofit/>
          </a:bodyPr>
          <a:lstStyle/>
          <a:p>
            <a:r>
              <a:rPr lang="en-US" sz="2400" dirty="0"/>
              <a:t>Overcoming restrictions – effectively!</a:t>
            </a:r>
          </a:p>
          <a:p>
            <a:r>
              <a:rPr lang="en-US" sz="2400" dirty="0"/>
              <a:t>Weaponizing multiple variants</a:t>
            </a:r>
          </a:p>
          <a:p>
            <a:endParaRPr lang="en-US" sz="2400" dirty="0"/>
          </a:p>
        </p:txBody>
      </p:sp>
      <p:pic>
        <p:nvPicPr>
          <p:cNvPr id="5" name="Picture 2" descr="Work, Sign, Lazy, Business, Symbol, Concept, Design">
            <a:extLst>
              <a:ext uri="{FF2B5EF4-FFF2-40B4-BE49-F238E27FC236}">
                <a16:creationId xmlns:a16="http://schemas.microsoft.com/office/drawing/2014/main" id="{F7342DAC-6D5A-41BC-9609-9C965B72E3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1" r="5242" b="2"/>
          <a:stretch/>
        </p:blipFill>
        <p:spPr bwMode="auto">
          <a:xfrm>
            <a:off x="4639056" y="10"/>
            <a:ext cx="7552944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7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22A9E73-E518-4FFC-BAE6-1E9ACB8424A8}"/>
              </a:ext>
            </a:extLst>
          </p:cNvPr>
          <p:cNvSpPr/>
          <p:nvPr/>
        </p:nvSpPr>
        <p:spPr>
          <a:xfrm>
            <a:off x="0" y="6205404"/>
            <a:ext cx="2743200" cy="543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4BF632F-CC6F-4151-BD1A-28DBF0C3D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109" y="4314312"/>
            <a:ext cx="10515600" cy="1613584"/>
          </a:xfrm>
        </p:spPr>
        <p:txBody>
          <a:bodyPr>
            <a:normAutofit fontScale="90000"/>
          </a:bodyPr>
          <a:lstStyle/>
          <a:p>
            <a:r>
              <a:rPr lang="en-US" sz="11500" b="1" i="1" dirty="0">
                <a:ln w="38100">
                  <a:solidFill>
                    <a:schemeClr val="tx1"/>
                  </a:solidFill>
                </a:ln>
                <a:solidFill>
                  <a:srgbClr val="0070C0"/>
                </a:solidFill>
              </a:rPr>
              <a:t>Invoke-</a:t>
            </a:r>
            <a:r>
              <a:rPr lang="en-US" sz="11500" b="1" i="1" dirty="0" err="1">
                <a:ln w="38100">
                  <a:solidFill>
                    <a:schemeClr val="tx1"/>
                  </a:solidFill>
                </a:ln>
                <a:solidFill>
                  <a:srgbClr val="0070C0"/>
                </a:solidFill>
              </a:rPr>
              <a:t>NoShell</a:t>
            </a:r>
            <a:endParaRPr lang="en-US" sz="11500" b="1" i="1" dirty="0">
              <a:ln w="38100">
                <a:solidFill>
                  <a:schemeClr val="tx1"/>
                </a:solidFill>
              </a:ln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7FAF79-09D3-4BC8-98E3-02C293050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7515" y="24715"/>
            <a:ext cx="7565278" cy="401905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BC2712-439F-4454-9DCB-41902A8AB8AD}"/>
              </a:ext>
            </a:extLst>
          </p:cNvPr>
          <p:cNvSpPr/>
          <p:nvPr/>
        </p:nvSpPr>
        <p:spPr>
          <a:xfrm>
            <a:off x="599109" y="5927897"/>
            <a:ext cx="84076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hlinkClick r:id="rId3"/>
              </a:rPr>
              <a:t>https://github.com/G4LB1T/Invoke-NoShell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17252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D1D6E11-9255-4B4D-9F48-3C65631AFF76}"/>
              </a:ext>
            </a:extLst>
          </p:cNvPr>
          <p:cNvSpPr/>
          <p:nvPr/>
        </p:nvSpPr>
        <p:spPr>
          <a:xfrm>
            <a:off x="0" y="6205404"/>
            <a:ext cx="2743200" cy="543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58F58860-0AE2-4B45-83E8-672860335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06"/>
          <a:stretch/>
        </p:blipFill>
        <p:spPr>
          <a:xfrm>
            <a:off x="731681" y="185737"/>
            <a:ext cx="11110947" cy="64865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753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370C583-E163-4D03-9F6C-B66692CCB31E}"/>
              </a:ext>
            </a:extLst>
          </p:cNvPr>
          <p:cNvSpPr/>
          <p:nvPr/>
        </p:nvSpPr>
        <p:spPr>
          <a:xfrm>
            <a:off x="0" y="6205404"/>
            <a:ext cx="2743200" cy="543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BB3336-172D-4821-8F4A-E28783B11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" y="1062456"/>
            <a:ext cx="11595100" cy="39667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2270B1-A59C-4081-85CE-971531528BC1}"/>
              </a:ext>
            </a:extLst>
          </p:cNvPr>
          <p:cNvSpPr/>
          <p:nvPr/>
        </p:nvSpPr>
        <p:spPr>
          <a:xfrm>
            <a:off x="298450" y="5837353"/>
            <a:ext cx="117665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hlinkClick r:id="rId3"/>
              </a:rPr>
              <a:t>https://docs.microsoft.com/en-us/powershell/scripting/core-powershell/ise/how-to-use-profiles-in-windows-powershell-ise</a:t>
            </a:r>
            <a:r>
              <a:rPr lang="en-US" sz="2400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46EDEC1-91D2-4E55-B38B-6138FF8BAB97}"/>
              </a:ext>
            </a:extLst>
          </p:cNvPr>
          <p:cNvSpPr/>
          <p:nvPr/>
        </p:nvSpPr>
        <p:spPr>
          <a:xfrm>
            <a:off x="405956" y="1795879"/>
            <a:ext cx="10601257" cy="51889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F20178-0DC9-46FA-BF54-F5E27B671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956" y="1795879"/>
            <a:ext cx="10601257" cy="51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692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BF632F-CC6F-4151-BD1A-28DBF0C3D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5172254"/>
            <a:ext cx="7886700" cy="119099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But wait! You </a:t>
            </a:r>
            <a:r>
              <a:rPr lang="en-US" b="1" dirty="0">
                <a:solidFill>
                  <a:srgbClr val="FF0000"/>
                </a:solidFill>
              </a:rPr>
              <a:t>can’t</a:t>
            </a:r>
            <a:r>
              <a:rPr lang="en-US" dirty="0"/>
              <a:t> </a:t>
            </a:r>
            <a:br>
              <a:rPr lang="en-US" dirty="0"/>
            </a:br>
            <a:r>
              <a:rPr lang="en-US" i="1" dirty="0"/>
              <a:t>-ep bypass!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69EB20-1220-4291-8394-1CB666E7A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4287" y="781149"/>
            <a:ext cx="4543425" cy="34480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9490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E3C15B9-223B-4FA2-8E45-FF84528BFA96}"/>
              </a:ext>
            </a:extLst>
          </p:cNvPr>
          <p:cNvSpPr/>
          <p:nvPr/>
        </p:nvSpPr>
        <p:spPr>
          <a:xfrm>
            <a:off x="0" y="1825624"/>
            <a:ext cx="12192000" cy="5032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E1FE25-1A07-43EE-9BAD-FFF68F05F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549686"/>
            <a:ext cx="10271760" cy="93662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often do you encounter the </a:t>
            </a:r>
            <a:b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36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"powershell execution is disabled on this system"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message?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81161AEA-C171-4405-A287-05E03D76F3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/>
        </p:blipFill>
        <p:spPr>
          <a:xfrm>
            <a:off x="483747" y="1825624"/>
            <a:ext cx="10604556" cy="5032376"/>
          </a:xfrm>
          <a:prstGeom prst="rect">
            <a:avLst/>
          </a:prstGeom>
          <a:effectLst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602A6DD-47C0-49E9-9C44-F22485171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7698" y="2154662"/>
            <a:ext cx="5591340" cy="2706096"/>
          </a:xfrm>
          <a:prstGeom prst="rect">
            <a:avLst/>
          </a:prstGeom>
        </p:spPr>
      </p:pic>
      <p:pic>
        <p:nvPicPr>
          <p:cNvPr id="1026" name="Picture 2" descr="Image result for powershell execution scripts not allowed">
            <a:extLst>
              <a:ext uri="{FF2B5EF4-FFF2-40B4-BE49-F238E27FC236}">
                <a16:creationId xmlns:a16="http://schemas.microsoft.com/office/drawing/2014/main" id="{661A5414-0F0A-489F-89B4-E45967632F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81110" y="1576389"/>
            <a:ext cx="8401050" cy="3133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C96DA2D-02B9-4827-8FE9-26F45578F28B}"/>
              </a:ext>
            </a:extLst>
          </p:cNvPr>
          <p:cNvSpPr txBox="1">
            <a:spLocks/>
          </p:cNvSpPr>
          <p:nvPr/>
        </p:nvSpPr>
        <p:spPr>
          <a:xfrm>
            <a:off x="6064118" y="4634882"/>
            <a:ext cx="5591340" cy="2195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rgbClr val="FF0000"/>
                </a:solidFill>
              </a:rPr>
              <a:t>30% of users always see this annoying message</a:t>
            </a:r>
          </a:p>
        </p:txBody>
      </p:sp>
    </p:spTree>
    <p:extLst>
      <p:ext uri="{BB962C8B-B14F-4D97-AF65-F5344CB8AC3E}">
        <p14:creationId xmlns:p14="http://schemas.microsoft.com/office/powerpoint/2010/main" val="2702225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33333E-6 L 0.88385 0.008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193" y="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8385 0.00834 L 2.02018 -3.33333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810" y="-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D043256D-E4CE-4BC2-BA73-B56CBBE020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92" b="11827"/>
          <a:stretch/>
        </p:blipFill>
        <p:spPr bwMode="auto">
          <a:xfrm>
            <a:off x="0" y="0"/>
            <a:ext cx="12192000" cy="6858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F5C408-91C2-4B66-ABBE-C52663550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711200"/>
            <a:ext cx="11252199" cy="298708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5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Execution Policy restriction </a:t>
            </a:r>
            <a:b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5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5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does not work</a:t>
            </a:r>
            <a:b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5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5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7999596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B81C1D-95C7-49B6-906E-ECC8FDB3E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Outline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24411970-6B2F-4849-8EE6-41C5EAF45A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0773488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23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1109A3-1B08-42D0-83FC-841181682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48097"/>
            <a:ext cx="10905066" cy="49618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7FDA325-4C02-4841-B908-FAB5ACDAFBC0}"/>
              </a:ext>
            </a:extLst>
          </p:cNvPr>
          <p:cNvSpPr/>
          <p:nvPr/>
        </p:nvSpPr>
        <p:spPr>
          <a:xfrm>
            <a:off x="2260862" y="1659285"/>
            <a:ext cx="7670276" cy="3539430"/>
          </a:xfrm>
          <a:prstGeom prst="rect">
            <a:avLst/>
          </a:prstGeom>
          <a:solidFill>
            <a:schemeClr val="tx2">
              <a:lumMod val="10000"/>
            </a:schemeClr>
          </a:solidFill>
          <a:ln w="7620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Segoe UI" panose="020B0502040204020203" pitchFamily="34" charset="0"/>
              </a:rPr>
              <a:t>The execution policy is not a security system that restricts user actions. </a:t>
            </a:r>
            <a:r>
              <a:rPr lang="en-US" sz="2800" dirty="0">
                <a:solidFill>
                  <a:srgbClr val="CCCCCC"/>
                </a:solidFill>
                <a:latin typeface="Segoe UI" panose="020B0502040204020203" pitchFamily="34" charset="0"/>
              </a:rPr>
              <a:t>For example, users can easily circumvent a policy by typing the script contents at the command line when they cannot run a script. Instead, </a:t>
            </a:r>
            <a:r>
              <a:rPr lang="en-US" sz="2800" b="1" dirty="0">
                <a:solidFill>
                  <a:srgbClr val="FF0000"/>
                </a:solidFill>
                <a:latin typeface="Segoe UI" panose="020B0502040204020203" pitchFamily="34" charset="0"/>
              </a:rPr>
              <a:t>the execution policy helps users to set basic rules and prevents them from violating them unintentionally.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7535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89BC876-E5F7-46E4-BB83-523D4E774528}"/>
              </a:ext>
            </a:extLst>
          </p:cNvPr>
          <p:cNvSpPr/>
          <p:nvPr/>
        </p:nvSpPr>
        <p:spPr>
          <a:xfrm>
            <a:off x="0" y="6205404"/>
            <a:ext cx="2743200" cy="543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4A92E0-A655-4D8C-8E1A-319FB51F1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5858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9B9C11D-3317-492F-B9C0-96D8DF3A6BC7}"/>
              </a:ext>
            </a:extLst>
          </p:cNvPr>
          <p:cNvSpPr/>
          <p:nvPr/>
        </p:nvSpPr>
        <p:spPr>
          <a:xfrm>
            <a:off x="97344" y="6026170"/>
            <a:ext cx="117263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hlinkClick r:id="rId3"/>
              </a:rPr>
              <a:t>https://blog.netspi.com/15-ways-to-bypass-the-powershell-execution-policy/</a:t>
            </a:r>
            <a:r>
              <a:rPr lang="en-US" sz="2800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2C2AE9-281D-4AAA-8CF3-98332DF36739}"/>
              </a:ext>
            </a:extLst>
          </p:cNvPr>
          <p:cNvSpPr/>
          <p:nvPr/>
        </p:nvSpPr>
        <p:spPr>
          <a:xfrm>
            <a:off x="991646" y="1562101"/>
            <a:ext cx="10412953" cy="551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78AB4E-76A4-458B-9601-8B85849FBCEE}"/>
              </a:ext>
            </a:extLst>
          </p:cNvPr>
          <p:cNvSpPr/>
          <p:nvPr/>
        </p:nvSpPr>
        <p:spPr>
          <a:xfrm>
            <a:off x="5373147" y="3668452"/>
            <a:ext cx="4431254" cy="4497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3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0DD2ACD-4D0A-4213-8354-F8830B7610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127366"/>
              </p:ext>
            </p:extLst>
          </p:nvPr>
        </p:nvGraphicFramePr>
        <p:xfrm>
          <a:off x="1322279" y="1209675"/>
          <a:ext cx="9547441" cy="45937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1573">
                  <a:extLst>
                    <a:ext uri="{9D8B030D-6E8A-4147-A177-3AD203B41FA5}">
                      <a16:colId xmlns:a16="http://schemas.microsoft.com/office/drawing/2014/main" val="2584818936"/>
                    </a:ext>
                  </a:extLst>
                </a:gridCol>
                <a:gridCol w="1230978">
                  <a:extLst>
                    <a:ext uri="{9D8B030D-6E8A-4147-A177-3AD203B41FA5}">
                      <a16:colId xmlns:a16="http://schemas.microsoft.com/office/drawing/2014/main" val="1884704343"/>
                    </a:ext>
                  </a:extLst>
                </a:gridCol>
                <a:gridCol w="1230978">
                  <a:extLst>
                    <a:ext uri="{9D8B030D-6E8A-4147-A177-3AD203B41FA5}">
                      <a16:colId xmlns:a16="http://schemas.microsoft.com/office/drawing/2014/main" val="3487186935"/>
                    </a:ext>
                  </a:extLst>
                </a:gridCol>
                <a:gridCol w="1230978">
                  <a:extLst>
                    <a:ext uri="{9D8B030D-6E8A-4147-A177-3AD203B41FA5}">
                      <a16:colId xmlns:a16="http://schemas.microsoft.com/office/drawing/2014/main" val="4225523537"/>
                    </a:ext>
                  </a:extLst>
                </a:gridCol>
                <a:gridCol w="1230978">
                  <a:extLst>
                    <a:ext uri="{9D8B030D-6E8A-4147-A177-3AD203B41FA5}">
                      <a16:colId xmlns:a16="http://schemas.microsoft.com/office/drawing/2014/main" val="85628664"/>
                    </a:ext>
                  </a:extLst>
                </a:gridCol>
                <a:gridCol w="1230978">
                  <a:extLst>
                    <a:ext uri="{9D8B030D-6E8A-4147-A177-3AD203B41FA5}">
                      <a16:colId xmlns:a16="http://schemas.microsoft.com/office/drawing/2014/main" val="312973361"/>
                    </a:ext>
                  </a:extLst>
                </a:gridCol>
                <a:gridCol w="1230978">
                  <a:extLst>
                    <a:ext uri="{9D8B030D-6E8A-4147-A177-3AD203B41FA5}">
                      <a16:colId xmlns:a16="http://schemas.microsoft.com/office/drawing/2014/main" val="295908678"/>
                    </a:ext>
                  </a:extLst>
                </a:gridCol>
              </a:tblGrid>
              <a:tr h="56607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Malware Instance</a:t>
                      </a: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/>
                        <a:t>Vendor A</a:t>
                      </a:r>
                      <a:endParaRPr lang="en-US" sz="2000" dirty="0"/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/>
                        <a:t>Vendor B</a:t>
                      </a:r>
                      <a:endParaRPr lang="en-US" sz="2000" dirty="0"/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Vendor C</a:t>
                      </a: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/>
                        <a:t>Vendor D</a:t>
                      </a:r>
                      <a:endParaRPr lang="en-US" sz="2000" dirty="0"/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/>
                        <a:t>Vendor E</a:t>
                      </a:r>
                      <a:endParaRPr lang="en-US" sz="2000" dirty="0"/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/>
                        <a:t>Vendor F</a:t>
                      </a:r>
                      <a:endParaRPr lang="en-US" sz="2000" dirty="0"/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1629715336"/>
                  </a:ext>
                </a:extLst>
              </a:tr>
              <a:tr h="631190">
                <a:tc>
                  <a:txBody>
                    <a:bodyPr/>
                    <a:lstStyle/>
                    <a:p>
                      <a:r>
                        <a:rPr lang="en-US" sz="2000" dirty="0"/>
                        <a:t>Combination A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Detected</a:t>
                      </a:r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4242560"/>
                  </a:ext>
                </a:extLst>
              </a:tr>
              <a:tr h="566073">
                <a:tc>
                  <a:txBody>
                    <a:bodyPr/>
                    <a:lstStyle/>
                    <a:p>
                      <a:pPr marL="0" marR="0" lvl="0" indent="0" algn="l" defTabSz="182843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Combination B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Bypassed</a:t>
                      </a:r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791302"/>
                  </a:ext>
                </a:extLst>
              </a:tr>
              <a:tr h="566073">
                <a:tc>
                  <a:txBody>
                    <a:bodyPr/>
                    <a:lstStyle/>
                    <a:p>
                      <a:r>
                        <a:rPr lang="en-US" sz="2000" dirty="0"/>
                        <a:t>Combination C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7672064"/>
                  </a:ext>
                </a:extLst>
              </a:tr>
              <a:tr h="566073">
                <a:tc>
                  <a:txBody>
                    <a:bodyPr/>
                    <a:lstStyle/>
                    <a:p>
                      <a:r>
                        <a:rPr lang="en-US" sz="2000" dirty="0"/>
                        <a:t>Combination D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897874"/>
                  </a:ext>
                </a:extLst>
              </a:tr>
              <a:tr h="566073">
                <a:tc>
                  <a:txBody>
                    <a:bodyPr/>
                    <a:lstStyle/>
                    <a:p>
                      <a:r>
                        <a:rPr lang="en-US" sz="2000" dirty="0"/>
                        <a:t>Combination E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7862699"/>
                  </a:ext>
                </a:extLst>
              </a:tr>
              <a:tr h="566073">
                <a:tc>
                  <a:txBody>
                    <a:bodyPr/>
                    <a:lstStyle/>
                    <a:p>
                      <a:r>
                        <a:rPr lang="en-US" sz="2000" dirty="0"/>
                        <a:t>Combination F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522701"/>
                  </a:ext>
                </a:extLst>
              </a:tr>
              <a:tr h="566073">
                <a:tc>
                  <a:txBody>
                    <a:bodyPr/>
                    <a:lstStyle/>
                    <a:p>
                      <a:r>
                        <a:rPr lang="en-US" sz="2000" dirty="0"/>
                        <a:t>Combination G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45720" marR="45720" marT="22860" marB="2286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1635944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9DB0837C-F3B5-4994-822D-230C3437ABA0}"/>
              </a:ext>
            </a:extLst>
          </p:cNvPr>
          <p:cNvSpPr/>
          <p:nvPr/>
        </p:nvSpPr>
        <p:spPr>
          <a:xfrm>
            <a:off x="3492499" y="1209675"/>
            <a:ext cx="1219201" cy="4593701"/>
          </a:xfrm>
          <a:prstGeom prst="rect">
            <a:avLst/>
          </a:prstGeom>
          <a:solidFill>
            <a:srgbClr val="00B0F0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2DF7DC-EE20-4941-A749-ECEE1EBEECF0}"/>
              </a:ext>
            </a:extLst>
          </p:cNvPr>
          <p:cNvSpPr/>
          <p:nvPr/>
        </p:nvSpPr>
        <p:spPr>
          <a:xfrm>
            <a:off x="1322279" y="2405062"/>
            <a:ext cx="9547441" cy="566737"/>
          </a:xfrm>
          <a:prstGeom prst="rect">
            <a:avLst/>
          </a:prstGeom>
          <a:solidFill>
            <a:srgbClr val="00B0F0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91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L 0.1 -0.0013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 -0.00139 L 0.2 0.0060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" y="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xit" presetSubtype="2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2" grpId="3" animBg="1"/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E43334A-EE9A-4DA7-96DA-717220BA4027}"/>
              </a:ext>
            </a:extLst>
          </p:cNvPr>
          <p:cNvSpPr txBox="1">
            <a:spLocks/>
          </p:cNvSpPr>
          <p:nvPr/>
        </p:nvSpPr>
        <p:spPr>
          <a:xfrm>
            <a:off x="83599" y="2014705"/>
            <a:ext cx="12024802" cy="2828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couple of days later, </a:t>
            </a:r>
            <a:br>
              <a:rPr lang="en-US" sz="6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6000" b="1" i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loathing</a:t>
            </a:r>
            <a:r>
              <a:rPr lang="en-US" sz="6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PowerShell more than ever…</a:t>
            </a:r>
          </a:p>
        </p:txBody>
      </p:sp>
    </p:spTree>
    <p:extLst>
      <p:ext uri="{BB962C8B-B14F-4D97-AF65-F5344CB8AC3E}">
        <p14:creationId xmlns:p14="http://schemas.microsoft.com/office/powerpoint/2010/main" val="3825213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81C1D-95C7-49B6-906E-ECC8FDB3E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Invoke-NoShell: 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7D180-B385-40D1-80C3-121AE9734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3925" y="192978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Using PowerShell to create more </a:t>
            </a:r>
            <a:r>
              <a:rPr lang="en-US"/>
              <a:t>PowerShell (and VBA) </a:t>
            </a:r>
            <a:r>
              <a:rPr lang="en-US">
                <a:sym typeface="Wingdings" panose="05000000000000000000" pitchFamily="2" charset="2"/>
              </a:rPr>
              <a:t></a:t>
            </a:r>
            <a:endParaRPr lang="en-US" dirty="0"/>
          </a:p>
          <a:p>
            <a:r>
              <a:rPr lang="en-US" dirty="0"/>
              <a:t>Office COM object (you need to have Office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r>
              <a:rPr lang="en-US" dirty="0"/>
              <a:t>)</a:t>
            </a:r>
          </a:p>
          <a:p>
            <a:r>
              <a:rPr lang="en-US" dirty="0"/>
              <a:t>Launch on</a:t>
            </a:r>
            <a:r>
              <a:rPr lang="he-IL" dirty="0"/>
              <a:t>:</a:t>
            </a:r>
            <a:endParaRPr lang="en-US" dirty="0"/>
          </a:p>
          <a:p>
            <a:pPr lvl="1"/>
            <a:r>
              <a:rPr lang="en-US" dirty="0"/>
              <a:t>Open</a:t>
            </a:r>
          </a:p>
          <a:p>
            <a:pPr lvl="1"/>
            <a:r>
              <a:rPr lang="en-US" dirty="0"/>
              <a:t>Close</a:t>
            </a:r>
          </a:p>
          <a:p>
            <a:pPr lvl="1"/>
            <a:r>
              <a:rPr lang="en-US" dirty="0"/>
              <a:t>click</a:t>
            </a:r>
          </a:p>
          <a:p>
            <a:r>
              <a:rPr lang="en-US" dirty="0"/>
              <a:t>Host:</a:t>
            </a:r>
          </a:p>
          <a:p>
            <a:pPr lvl="1"/>
            <a:r>
              <a:rPr lang="en-US" dirty="0"/>
              <a:t>PowerShell</a:t>
            </a:r>
          </a:p>
          <a:p>
            <a:pPr lvl="1"/>
            <a:r>
              <a:rPr lang="en-US" dirty="0"/>
              <a:t>PowerShell ISE</a:t>
            </a:r>
          </a:p>
          <a:p>
            <a:r>
              <a:rPr lang="en-US" dirty="0"/>
              <a:t>Optional bypass for </a:t>
            </a:r>
            <a:r>
              <a:rPr lang="en-US" dirty="0" err="1"/>
              <a:t>ExecutionPolicy</a:t>
            </a:r>
            <a:r>
              <a:rPr lang="en-US" dirty="0"/>
              <a:t> (via registry key)</a:t>
            </a:r>
          </a:p>
          <a:p>
            <a:r>
              <a:rPr lang="en-US" dirty="0">
                <a:solidFill>
                  <a:srgbClr val="FF0000"/>
                </a:solidFill>
              </a:rPr>
              <a:t>Bonus</a:t>
            </a:r>
            <a:r>
              <a:rPr lang="en-US" dirty="0"/>
              <a:t> – </a:t>
            </a:r>
            <a:r>
              <a:rPr lang="en-US" dirty="0" err="1"/>
              <a:t>SettingContent</a:t>
            </a:r>
            <a:r>
              <a:rPr lang="en-US" dirty="0"/>
              <a:t> OLE!</a:t>
            </a:r>
          </a:p>
        </p:txBody>
      </p:sp>
    </p:spTree>
    <p:extLst>
      <p:ext uri="{BB962C8B-B14F-4D97-AF65-F5344CB8AC3E}">
        <p14:creationId xmlns:p14="http://schemas.microsoft.com/office/powerpoint/2010/main" val="43099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06329F-0123-4163-8097-2511B09F19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7768954"/>
              </p:ext>
            </p:extLst>
          </p:nvPr>
        </p:nvGraphicFramePr>
        <p:xfrm>
          <a:off x="1445078" y="708383"/>
          <a:ext cx="4705350" cy="5500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C0682DF2-572A-4759-87A7-56545BCC07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7066650"/>
              </p:ext>
            </p:extLst>
          </p:nvPr>
        </p:nvGraphicFramePr>
        <p:xfrm>
          <a:off x="6043766" y="678656"/>
          <a:ext cx="4705350" cy="5500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F7964AE7-20F9-4FA4-B76C-23D5258AB1C9}"/>
              </a:ext>
            </a:extLst>
          </p:cNvPr>
          <p:cNvGrpSpPr/>
          <p:nvPr/>
        </p:nvGrpSpPr>
        <p:grpSpPr>
          <a:xfrm>
            <a:off x="6891473" y="4310846"/>
            <a:ext cx="2457487" cy="1365270"/>
            <a:chOff x="1123931" y="4106841"/>
            <a:chExt cx="2457487" cy="1365270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DF9BD253-9BBF-475A-AAA9-CCFC587F06BF}"/>
                </a:ext>
              </a:extLst>
            </p:cNvPr>
            <p:cNvSpPr/>
            <p:nvPr/>
          </p:nvSpPr>
          <p:spPr>
            <a:xfrm>
              <a:off x="1123931" y="4106841"/>
              <a:ext cx="2457487" cy="1365270"/>
            </a:xfrm>
            <a:prstGeom prst="roundRect">
              <a:avLst>
                <a:gd name="adj" fmla="val 10000"/>
              </a:avLst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ectangle: Rounded Corners 4">
              <a:extLst>
                <a:ext uri="{FF2B5EF4-FFF2-40B4-BE49-F238E27FC236}">
                  <a16:creationId xmlns:a16="http://schemas.microsoft.com/office/drawing/2014/main" id="{1F7FCB1D-0528-4A6B-A9CC-D5FB168864D4}"/>
                </a:ext>
              </a:extLst>
            </p:cNvPr>
            <p:cNvSpPr txBox="1"/>
            <p:nvPr/>
          </p:nvSpPr>
          <p:spPr>
            <a:xfrm>
              <a:off x="1163918" y="4146828"/>
              <a:ext cx="2377513" cy="12852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0" tIns="133350" rIns="133350" bIns="133350" numCol="1" spcCol="1270" anchor="ctr" anchorCtr="0">
              <a:noAutofit/>
            </a:bodyPr>
            <a:lstStyle/>
            <a:p>
              <a:pPr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dirty="0"/>
                <a:t>Document is ready!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0C3194-9F51-463E-969C-0E7A3EC5A9CB}"/>
              </a:ext>
            </a:extLst>
          </p:cNvPr>
          <p:cNvGrpSpPr/>
          <p:nvPr/>
        </p:nvGrpSpPr>
        <p:grpSpPr>
          <a:xfrm>
            <a:off x="7672504" y="3879825"/>
            <a:ext cx="2457487" cy="1365270"/>
            <a:chOff x="1123931" y="4106841"/>
            <a:chExt cx="2457487" cy="1365270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DEFB4418-B537-4B30-8CE2-3BF06CE8A9D5}"/>
                </a:ext>
              </a:extLst>
            </p:cNvPr>
            <p:cNvSpPr/>
            <p:nvPr/>
          </p:nvSpPr>
          <p:spPr>
            <a:xfrm>
              <a:off x="1123931" y="4106841"/>
              <a:ext cx="2457487" cy="1365270"/>
            </a:xfrm>
            <a:prstGeom prst="roundRect">
              <a:avLst>
                <a:gd name="adj" fmla="val 10000"/>
              </a:avLst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angle: Rounded Corners 4">
              <a:extLst>
                <a:ext uri="{FF2B5EF4-FFF2-40B4-BE49-F238E27FC236}">
                  <a16:creationId xmlns:a16="http://schemas.microsoft.com/office/drawing/2014/main" id="{F2D356C2-B2C1-4AE2-BE67-08B36679EDC7}"/>
                </a:ext>
              </a:extLst>
            </p:cNvPr>
            <p:cNvSpPr txBox="1"/>
            <p:nvPr/>
          </p:nvSpPr>
          <p:spPr>
            <a:xfrm>
              <a:off x="1163918" y="4146828"/>
              <a:ext cx="2377513" cy="12852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0" tIns="133350" rIns="133350" bIns="133350" numCol="1" spcCol="1270" anchor="ctr" anchorCtr="0">
              <a:noAutofit/>
            </a:bodyPr>
            <a:lstStyle/>
            <a:p>
              <a:pPr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dirty="0"/>
                <a:t>Document is ready!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E3A340C-B5D9-4942-A8B3-2E36C01C029F}"/>
              </a:ext>
            </a:extLst>
          </p:cNvPr>
          <p:cNvGrpSpPr/>
          <p:nvPr/>
        </p:nvGrpSpPr>
        <p:grpSpPr>
          <a:xfrm>
            <a:off x="6753324" y="3579568"/>
            <a:ext cx="2457487" cy="1365270"/>
            <a:chOff x="1123931" y="4106841"/>
            <a:chExt cx="2457487" cy="1365270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1491B29-E769-4F26-9280-FC0A0B5D74E9}"/>
                </a:ext>
              </a:extLst>
            </p:cNvPr>
            <p:cNvSpPr/>
            <p:nvPr/>
          </p:nvSpPr>
          <p:spPr>
            <a:xfrm>
              <a:off x="1123931" y="4106841"/>
              <a:ext cx="2457487" cy="1365270"/>
            </a:xfrm>
            <a:prstGeom prst="roundRect">
              <a:avLst>
                <a:gd name="adj" fmla="val 10000"/>
              </a:avLst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ectangle: Rounded Corners 4">
              <a:extLst>
                <a:ext uri="{FF2B5EF4-FFF2-40B4-BE49-F238E27FC236}">
                  <a16:creationId xmlns:a16="http://schemas.microsoft.com/office/drawing/2014/main" id="{D4928F6C-5F48-4FB7-8B14-C33A62FDA069}"/>
                </a:ext>
              </a:extLst>
            </p:cNvPr>
            <p:cNvSpPr txBox="1"/>
            <p:nvPr/>
          </p:nvSpPr>
          <p:spPr>
            <a:xfrm>
              <a:off x="1163918" y="4146828"/>
              <a:ext cx="2377513" cy="12852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0" tIns="133350" rIns="133350" bIns="133350" numCol="1" spcCol="1270" anchor="ctr" anchorCtr="0">
              <a:noAutofit/>
            </a:bodyPr>
            <a:lstStyle/>
            <a:p>
              <a:pPr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dirty="0"/>
                <a:t>Document is ready!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A536BF8-94B8-44FD-86AE-F5330613F208}"/>
              </a:ext>
            </a:extLst>
          </p:cNvPr>
          <p:cNvGrpSpPr/>
          <p:nvPr/>
        </p:nvGrpSpPr>
        <p:grpSpPr>
          <a:xfrm>
            <a:off x="6034224" y="4457720"/>
            <a:ext cx="2457487" cy="1365270"/>
            <a:chOff x="1123931" y="4106841"/>
            <a:chExt cx="2457487" cy="1365270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3AC8B470-62A4-4A52-A274-8B96ED62744B}"/>
                </a:ext>
              </a:extLst>
            </p:cNvPr>
            <p:cNvSpPr/>
            <p:nvPr/>
          </p:nvSpPr>
          <p:spPr>
            <a:xfrm>
              <a:off x="1123931" y="4106841"/>
              <a:ext cx="2457487" cy="1365270"/>
            </a:xfrm>
            <a:prstGeom prst="roundRect">
              <a:avLst>
                <a:gd name="adj" fmla="val 10000"/>
              </a:avLst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ectangle: Rounded Corners 4">
              <a:extLst>
                <a:ext uri="{FF2B5EF4-FFF2-40B4-BE49-F238E27FC236}">
                  <a16:creationId xmlns:a16="http://schemas.microsoft.com/office/drawing/2014/main" id="{3F27FCF9-713D-44D4-AD1E-985C0FCDDFC2}"/>
                </a:ext>
              </a:extLst>
            </p:cNvPr>
            <p:cNvSpPr txBox="1"/>
            <p:nvPr/>
          </p:nvSpPr>
          <p:spPr>
            <a:xfrm>
              <a:off x="1163918" y="4146828"/>
              <a:ext cx="2377513" cy="12852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0" tIns="133350" rIns="133350" bIns="133350" numCol="1" spcCol="1270" anchor="ctr" anchorCtr="0">
              <a:noAutofit/>
            </a:bodyPr>
            <a:lstStyle/>
            <a:p>
              <a:pPr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dirty="0"/>
                <a:t>Document is ready!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7467A66-1A90-4D74-93B7-514C0C7467F0}"/>
              </a:ext>
            </a:extLst>
          </p:cNvPr>
          <p:cNvGrpSpPr/>
          <p:nvPr/>
        </p:nvGrpSpPr>
        <p:grpSpPr>
          <a:xfrm>
            <a:off x="7932536" y="4627842"/>
            <a:ext cx="2457487" cy="1365270"/>
            <a:chOff x="1123931" y="4106841"/>
            <a:chExt cx="2457487" cy="1365270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D1BF38B0-B0E0-414B-8DA6-6FFA71882CE0}"/>
                </a:ext>
              </a:extLst>
            </p:cNvPr>
            <p:cNvSpPr/>
            <p:nvPr/>
          </p:nvSpPr>
          <p:spPr>
            <a:xfrm>
              <a:off x="1123931" y="4106841"/>
              <a:ext cx="2457487" cy="1365270"/>
            </a:xfrm>
            <a:prstGeom prst="roundRect">
              <a:avLst>
                <a:gd name="adj" fmla="val 10000"/>
              </a:avLst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Rectangle: Rounded Corners 4">
              <a:extLst>
                <a:ext uri="{FF2B5EF4-FFF2-40B4-BE49-F238E27FC236}">
                  <a16:creationId xmlns:a16="http://schemas.microsoft.com/office/drawing/2014/main" id="{63713DFE-18FC-4D7F-8E88-E7CC0F2419AC}"/>
                </a:ext>
              </a:extLst>
            </p:cNvPr>
            <p:cNvSpPr txBox="1"/>
            <p:nvPr/>
          </p:nvSpPr>
          <p:spPr>
            <a:xfrm>
              <a:off x="1163918" y="4146828"/>
              <a:ext cx="2377513" cy="12852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0" tIns="133350" rIns="133350" bIns="133350" numCol="1" spcCol="1270" anchor="ctr" anchorCtr="0">
              <a:noAutofit/>
            </a:bodyPr>
            <a:lstStyle/>
            <a:p>
              <a:pPr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dirty="0"/>
                <a:t>Document is ready!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EA3A65B0-9A8B-4EF2-A8C5-4D046058FEAC}"/>
              </a:ext>
            </a:extLst>
          </p:cNvPr>
          <p:cNvSpPr txBox="1"/>
          <p:nvPr/>
        </p:nvSpPr>
        <p:spPr>
          <a:xfrm>
            <a:off x="5603877" y="3458728"/>
            <a:ext cx="5410200" cy="3231654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2800" b="1" dirty="0"/>
          </a:p>
          <a:p>
            <a:pPr algn="ctr"/>
            <a:endParaRPr lang="en-US" sz="2800" b="1" dirty="0"/>
          </a:p>
          <a:p>
            <a:pPr algn="ctr"/>
            <a:endParaRPr lang="en-US" sz="2800" b="1" dirty="0"/>
          </a:p>
          <a:p>
            <a:pPr algn="ctr"/>
            <a:r>
              <a:rPr lang="en-US" sz="3600" b="1" dirty="0"/>
              <a:t>13 different combinations</a:t>
            </a:r>
          </a:p>
          <a:p>
            <a:pPr algn="ctr"/>
            <a:endParaRPr lang="en-US" sz="2800" b="1" dirty="0"/>
          </a:p>
          <a:p>
            <a:pPr algn="ctr"/>
            <a:endParaRPr lang="en-US" sz="2800" b="1" dirty="0"/>
          </a:p>
          <a:p>
            <a:pPr algn="ctr"/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35847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26EF92E-D85E-4907-99F5-B1A611AB3A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811784"/>
            <a:ext cx="10905066" cy="523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8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1CB60BCA-5D0D-4A78-89B6-976764206C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725083"/>
            <a:ext cx="10905066" cy="340783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42825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67AD1BC-51B8-4F5E-BFCF-BBE286E85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85" r="26842" b="6668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9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BF632F-CC6F-4151-BD1A-28DBF0C3D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345" y="698712"/>
            <a:ext cx="2883309" cy="103023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The Test</a:t>
            </a:r>
          </a:p>
        </p:txBody>
      </p:sp>
      <p:pic>
        <p:nvPicPr>
          <p:cNvPr id="1026" name="Picture 2" descr="Thumbs Up, Okay, Good, Well Done, Success, Business Man">
            <a:extLst>
              <a:ext uri="{FF2B5EF4-FFF2-40B4-BE49-F238E27FC236}">
                <a16:creationId xmlns:a16="http://schemas.microsoft.com/office/drawing/2014/main" id="{7E6173BD-B293-4819-AB5A-FEA7DC949F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8876" y="2318994"/>
            <a:ext cx="6134247" cy="384029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5083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B4F2E-B1EF-4515-87E2-E2DDD5C80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458D1-9A3A-4800-A67E-AF540E070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Image result for france squad 2018">
            <a:extLst>
              <a:ext uri="{FF2B5EF4-FFF2-40B4-BE49-F238E27FC236}">
                <a16:creationId xmlns:a16="http://schemas.microsoft.com/office/drawing/2014/main" id="{455406D5-33D1-4946-9EF0-105DDBFBF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B9754399-FC5E-445C-B623-6A8394D60975}"/>
              </a:ext>
            </a:extLst>
          </p:cNvPr>
          <p:cNvSpPr/>
          <p:nvPr/>
        </p:nvSpPr>
        <p:spPr>
          <a:xfrm>
            <a:off x="2572657" y="5085904"/>
            <a:ext cx="7046686" cy="1334744"/>
          </a:xfrm>
          <a:prstGeom prst="flowChartConnector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765E31-E55E-4823-8007-1C0E7CB6EBB5}"/>
              </a:ext>
            </a:extLst>
          </p:cNvPr>
          <p:cNvSpPr txBox="1">
            <a:spLocks/>
          </p:cNvSpPr>
          <p:nvPr/>
        </p:nvSpPr>
        <p:spPr>
          <a:xfrm>
            <a:off x="3390900" y="5095085"/>
            <a:ext cx="5410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>
                <a:ln w="19050">
                  <a:solidFill>
                    <a:sysClr val="windowText" lastClr="000000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</a:rPr>
              <a:t>Blue Team’s PoV</a:t>
            </a:r>
          </a:p>
        </p:txBody>
      </p:sp>
    </p:spTree>
    <p:extLst>
      <p:ext uri="{BB962C8B-B14F-4D97-AF65-F5344CB8AC3E}">
        <p14:creationId xmlns:p14="http://schemas.microsoft.com/office/powerpoint/2010/main" val="39142404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2A613A-033E-4D96-90A4-665C21BE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Payload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365D01-23DF-4529-9084-8E795775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generic malware</a:t>
            </a:r>
          </a:p>
          <a:p>
            <a:r>
              <a:rPr lang="en-US" dirty="0"/>
              <a:t>Invoke-</a:t>
            </a:r>
            <a:r>
              <a:rPr lang="en-US" dirty="0" err="1"/>
              <a:t>ReflectiveInjection</a:t>
            </a:r>
            <a:endParaRPr lang="en-US" dirty="0"/>
          </a:p>
          <a:p>
            <a:r>
              <a:rPr lang="en-US" dirty="0"/>
              <a:t>All local, no base64</a:t>
            </a:r>
          </a:p>
          <a:p>
            <a:r>
              <a:rPr lang="en-US" dirty="0"/>
              <a:t>13 documents</a:t>
            </a:r>
          </a:p>
        </p:txBody>
      </p:sp>
    </p:spTree>
    <p:extLst>
      <p:ext uri="{BB962C8B-B14F-4D97-AF65-F5344CB8AC3E}">
        <p14:creationId xmlns:p14="http://schemas.microsoft.com/office/powerpoint/2010/main" val="331399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73098-3EB4-4A5B-97B6-F490F787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Victim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84D7F-D3CC-4817-A339-DCC79DA12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10 x64</a:t>
            </a:r>
          </a:p>
          <a:p>
            <a:r>
              <a:rPr lang="en-US" dirty="0"/>
              <a:t>5 popular enterprise AV software (including </a:t>
            </a:r>
            <a:r>
              <a:rPr lang="en-US" dirty="0">
                <a:solidFill>
                  <a:srgbClr val="00B050"/>
                </a:solidFill>
              </a:rPr>
              <a:t>“NG”</a:t>
            </a:r>
            <a:r>
              <a:rPr lang="en-US" dirty="0"/>
              <a:t>)</a:t>
            </a:r>
          </a:p>
          <a:p>
            <a:r>
              <a:rPr lang="en-US" dirty="0"/>
              <a:t>Fully enabled</a:t>
            </a:r>
          </a:p>
        </p:txBody>
      </p:sp>
    </p:spTree>
    <p:extLst>
      <p:ext uri="{BB962C8B-B14F-4D97-AF65-F5344CB8AC3E}">
        <p14:creationId xmlns:p14="http://schemas.microsoft.com/office/powerpoint/2010/main" val="446321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41D72264-AEEA-43F8-9897-FEB573268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750" y="640081"/>
            <a:ext cx="4806184" cy="4123272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Great Success?</a:t>
            </a:r>
          </a:p>
        </p:txBody>
      </p:sp>
      <p:pic>
        <p:nvPicPr>
          <p:cNvPr id="3074" name="Picture 2" descr="Image result for great success">
            <a:extLst>
              <a:ext uri="{FF2B5EF4-FFF2-40B4-BE49-F238E27FC236}">
                <a16:creationId xmlns:a16="http://schemas.microsoft.com/office/drawing/2014/main" id="{0760D11F-6C7A-4A1F-A53C-41BB7BE545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2563"/>
          <a:stretch/>
        </p:blipFill>
        <p:spPr bwMode="auto">
          <a:xfrm>
            <a:off x="6095999" y="10"/>
            <a:ext cx="610565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207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37460DC-5291-498B-8FBF-D5E01EC093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5138954"/>
              </p:ext>
            </p:extLst>
          </p:nvPr>
        </p:nvGraphicFramePr>
        <p:xfrm>
          <a:off x="1204263" y="540136"/>
          <a:ext cx="9783474" cy="5877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4B3F0A54-BECD-4F37-9949-AF293DB30EE2}"/>
              </a:ext>
            </a:extLst>
          </p:cNvPr>
          <p:cNvSpPr/>
          <p:nvPr/>
        </p:nvSpPr>
        <p:spPr>
          <a:xfrm>
            <a:off x="3457673" y="641023"/>
            <a:ext cx="5276654" cy="5276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b="1" dirty="0"/>
              <a:t>100%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7BEAF95-334C-4958-B28F-F594B591B1B4}"/>
              </a:ext>
            </a:extLst>
          </p:cNvPr>
          <p:cNvSpPr/>
          <p:nvPr/>
        </p:nvSpPr>
        <p:spPr>
          <a:xfrm>
            <a:off x="2740058" y="5948744"/>
            <a:ext cx="7484882" cy="58606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 b="1" dirty="0"/>
          </a:p>
        </p:txBody>
      </p:sp>
      <p:pic>
        <p:nvPicPr>
          <p:cNvPr id="5" name="Picture 2" descr="Related image">
            <a:extLst>
              <a:ext uri="{FF2B5EF4-FFF2-40B4-BE49-F238E27FC236}">
                <a16:creationId xmlns:a16="http://schemas.microsoft.com/office/drawing/2014/main" id="{6558194D-EC21-4653-870B-D28A45C470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54" b="99492" l="5103" r="96966">
                        <a14:foregroundMark x1="33931" y1="71850" x2="32552" y2="86179"/>
                        <a14:foregroundMark x1="32552" y1="86179" x2="50621" y2="83333"/>
                        <a14:foregroundMark x1="50621" y1="83333" x2="64966" y2="84553"/>
                        <a14:foregroundMark x1="64966" y1="84553" x2="71034" y2="75102"/>
                        <a14:foregroundMark x1="71034" y1="75102" x2="68000" y2="69817"/>
                        <a14:foregroundMark x1="37103" y1="91565" x2="37931" y2="87907"/>
                        <a14:foregroundMark x1="53931" y1="93293" x2="67172" y2="98984"/>
                        <a14:foregroundMark x1="67172" y1="98984" x2="69379" y2="90650"/>
                        <a14:foregroundMark x1="84000" y1="48984" x2="97241" y2="52439"/>
                        <a14:foregroundMark x1="97241" y1="52439" x2="89241" y2="60976"/>
                        <a14:foregroundMark x1="89241" y1="60976" x2="81793" y2="51728"/>
                        <a14:foregroundMark x1="81793" y1="51728" x2="89517" y2="53354"/>
                        <a14:foregroundMark x1="47034" y1="4675" x2="60276" y2="8943"/>
                        <a14:foregroundMark x1="60276" y1="8943" x2="48690" y2="3455"/>
                        <a14:foregroundMark x1="48690" y1="3455" x2="45793" y2="6402"/>
                        <a14:foregroundMark x1="10207" y1="50711" x2="12414" y2="61484"/>
                        <a14:foregroundMark x1="12414" y1="61484" x2="5241" y2="52337"/>
                        <a14:foregroundMark x1="6267" y1="50398" x2="6604" y2="49761"/>
                        <a14:foregroundMark x1="12414" y1="46341" x2="11586" y2="47358"/>
                        <a14:foregroundMark x1="86549" y1="46853" x2="87172" y2="49289"/>
                        <a14:foregroundMark x1="62207" y1="28659" x2="64414" y2="31911"/>
                        <a14:foregroundMark x1="46483" y1="99187" x2="31724" y2="98069"/>
                        <a14:foregroundMark x1="31724" y1="98069" x2="43172" y2="99492"/>
                        <a14:backgroundMark x1="8690" y1="48476" x2="7586" y2="47459"/>
                        <a14:backgroundMark x1="8690" y1="47256" x2="7034" y2="49898"/>
                        <a14:backgroundMark x1="86207" y1="42175" x2="84552" y2="46443"/>
                        <a14:backgroundMark x1="53379" y1="95122" x2="52000" y2="99695"/>
                        <a14:backgroundMark x1="7862" y1="46240" x2="6759" y2="47561"/>
                        <a14:backgroundMark x1="5379" y1="50305" x2="4966" y2="524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481" y="540136"/>
            <a:ext cx="4655038" cy="6317865"/>
          </a:xfrm>
          <a:prstGeom prst="rect">
            <a:avLst/>
          </a:prstGeom>
          <a:noFill/>
          <a:effectLst>
            <a:glow rad="304800">
              <a:schemeClr val="bg1">
                <a:alpha val="7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836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925D83-A1CF-4BB1-9530-AA862FA76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034424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Takeaways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09DD82-EDBF-47A8-9ACC-D6D714454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3697356"/>
            <a:ext cx="8698064" cy="2590925"/>
          </a:xfrm>
        </p:spPr>
        <p:txBody>
          <a:bodyPr/>
          <a:lstStyle/>
          <a:p>
            <a:r>
              <a:rPr lang="en-US" dirty="0"/>
              <a:t>Work in scale, effectively</a:t>
            </a:r>
          </a:p>
          <a:p>
            <a:r>
              <a:rPr lang="en-US" dirty="0"/>
              <a:t>Adopt new techniques fast</a:t>
            </a:r>
          </a:p>
          <a:p>
            <a:endParaRPr lang="en-US" dirty="0"/>
          </a:p>
        </p:txBody>
      </p:sp>
      <p:pic>
        <p:nvPicPr>
          <p:cNvPr id="2050" name="Picture 2" descr="Pacman, Pac-Man, Character, Game, Pac Man, Computer">
            <a:extLst>
              <a:ext uri="{FF2B5EF4-FFF2-40B4-BE49-F238E27FC236}">
                <a16:creationId xmlns:a16="http://schemas.microsoft.com/office/drawing/2014/main" id="{40C29483-6126-4434-A699-97B26517F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00000">
            <a:off x="8794294" y="-760522"/>
            <a:ext cx="4530627" cy="4972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12443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925D83-A1CF-4BB1-9530-AA862FA76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504" y="-288232"/>
            <a:ext cx="3651467" cy="167660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Takeaways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09DD82-EDBF-47A8-9ACC-D6D714454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174" y="1035872"/>
            <a:ext cx="4181127" cy="3785419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Test your own security, be skeptical about efficacy claims</a:t>
            </a:r>
          </a:p>
        </p:txBody>
      </p:sp>
      <p:pic>
        <p:nvPicPr>
          <p:cNvPr id="6" name="Picture 2" descr="Image result for france squad 2018">
            <a:extLst>
              <a:ext uri="{FF2B5EF4-FFF2-40B4-BE49-F238E27FC236}">
                <a16:creationId xmlns:a16="http://schemas.microsoft.com/office/drawing/2014/main" id="{E5CA9A29-9ABA-4C0E-9EDA-3694F7914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2" r="22398"/>
          <a:stretch/>
        </p:blipFill>
        <p:spPr bwMode="auto">
          <a:xfrm>
            <a:off x="4639056" y="10"/>
            <a:ext cx="7552944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Label, Quality, Satisfaction, Guarantee, Business">
            <a:extLst>
              <a:ext uri="{FF2B5EF4-FFF2-40B4-BE49-F238E27FC236}">
                <a16:creationId xmlns:a16="http://schemas.microsoft.com/office/drawing/2014/main" id="{22F4DCEB-F6FD-4BD3-AB3A-FA3EE3D39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172" y="2689714"/>
            <a:ext cx="2928582" cy="2928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snake oil">
            <a:extLst>
              <a:ext uri="{FF2B5EF4-FFF2-40B4-BE49-F238E27FC236}">
                <a16:creationId xmlns:a16="http://schemas.microsoft.com/office/drawing/2014/main" id="{1451D198-ED99-43B2-A8E2-FA71E1B25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624" y="2011669"/>
            <a:ext cx="3189224" cy="4252299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98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356D8F7-E868-4930-9C63-143570B0C536}"/>
              </a:ext>
            </a:extLst>
          </p:cNvPr>
          <p:cNvSpPr/>
          <p:nvPr/>
        </p:nvSpPr>
        <p:spPr>
          <a:xfrm>
            <a:off x="0" y="6205404"/>
            <a:ext cx="2743200" cy="543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6D808D-7F8D-41E3-8641-35F4DB29E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19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TODOs + Q&amp;A</a:t>
            </a:r>
          </a:p>
        </p:txBody>
      </p:sp>
      <p:pic>
        <p:nvPicPr>
          <p:cNvPr id="9" name="Picture 2" descr="https://cdn-images-1.medium.com/max/2000/1*OsMBUUchHRtTT3n-ZX2xbA.jpeg">
            <a:extLst>
              <a:ext uri="{FF2B5EF4-FFF2-40B4-BE49-F238E27FC236}">
                <a16:creationId xmlns:a16="http://schemas.microsoft.com/office/drawing/2014/main" id="{75C08994-0C0B-4823-BBFA-0E8779424B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681" y="1214313"/>
            <a:ext cx="6076165" cy="373684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FD02619-11E0-4BBC-BB31-C45B659D89A5}"/>
              </a:ext>
            </a:extLst>
          </p:cNvPr>
          <p:cNvGrpSpPr/>
          <p:nvPr/>
        </p:nvGrpSpPr>
        <p:grpSpPr>
          <a:xfrm>
            <a:off x="394407" y="5181217"/>
            <a:ext cx="7372880" cy="1366000"/>
            <a:chOff x="5397112" y="5292546"/>
            <a:chExt cx="7372880" cy="1366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5505EF-B398-424C-8BF3-4A7053A07B39}"/>
                </a:ext>
              </a:extLst>
            </p:cNvPr>
            <p:cNvSpPr/>
            <p:nvPr/>
          </p:nvSpPr>
          <p:spPr>
            <a:xfrm>
              <a:off x="6254892" y="6011293"/>
              <a:ext cx="65151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dirty="0"/>
                <a:t>https://github.com/G4LB1T </a:t>
              </a:r>
            </a:p>
          </p:txBody>
        </p:sp>
        <p:pic>
          <p:nvPicPr>
            <p:cNvPr id="15" name="Picture 2" descr="Image result for twitter icon">
              <a:extLst>
                <a:ext uri="{FF2B5EF4-FFF2-40B4-BE49-F238E27FC236}">
                  <a16:creationId xmlns:a16="http://schemas.microsoft.com/office/drawing/2014/main" id="{D7D6B89F-84F2-41E6-839B-565C750053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76875" y="5292546"/>
              <a:ext cx="619125" cy="619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Image result for github icon">
              <a:extLst>
                <a:ext uri="{FF2B5EF4-FFF2-40B4-BE49-F238E27FC236}">
                  <a16:creationId xmlns:a16="http://schemas.microsoft.com/office/drawing/2014/main" id="{67008B9D-B85E-4C3B-81B6-42EA3E1AA4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7112" y="6011293"/>
              <a:ext cx="778650" cy="647253"/>
            </a:xfrm>
            <a:prstGeom prst="rect">
              <a:avLst/>
            </a:prstGeom>
            <a:noFill/>
            <a:effectLst>
              <a:glow rad="50800">
                <a:schemeClr val="tx1">
                  <a:alpha val="73000"/>
                </a:schemeClr>
              </a:glow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915543DD-3E78-42F7-A222-ADBB16CF5991}"/>
              </a:ext>
            </a:extLst>
          </p:cNvPr>
          <p:cNvSpPr/>
          <p:nvPr/>
        </p:nvSpPr>
        <p:spPr>
          <a:xfrm>
            <a:off x="1252188" y="5016649"/>
            <a:ext cx="2084225" cy="8374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@Gal_B1t</a:t>
            </a:r>
          </a:p>
        </p:txBody>
      </p:sp>
    </p:spTree>
    <p:extLst>
      <p:ext uri="{BB962C8B-B14F-4D97-AF65-F5344CB8AC3E}">
        <p14:creationId xmlns:p14="http://schemas.microsoft.com/office/powerpoint/2010/main" val="373314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C59D7659-A291-45FB-9128-3E6FDF7482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0277" y="643467"/>
            <a:ext cx="1051144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82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72B59-F797-498D-8FE8-3CDEBD1B6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PowerShell?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5B3DB-24E5-49E0-A51F-6F65983FF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Easy to learn &amp; use</a:t>
            </a:r>
          </a:p>
          <a:p>
            <a:r>
              <a:rPr lang="en-US" dirty="0"/>
              <a:t>.NET power</a:t>
            </a:r>
          </a:p>
          <a:p>
            <a:r>
              <a:rPr lang="en-US" dirty="0"/>
              <a:t>Compatible with many IT frameworks</a:t>
            </a:r>
          </a:p>
          <a:p>
            <a:pPr lvl="1"/>
            <a:r>
              <a:rPr lang="en-US" dirty="0"/>
              <a:t>WMI</a:t>
            </a:r>
          </a:p>
          <a:p>
            <a:pPr lvl="1"/>
            <a:r>
              <a:rPr lang="en-US" dirty="0"/>
              <a:t>COM</a:t>
            </a:r>
          </a:p>
          <a:p>
            <a:r>
              <a:rPr lang="en-US" dirty="0"/>
              <a:t>Better security nowadays (logging, AMSI)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B22353-D9C0-4E23-87A0-41646B25B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337"/>
          <a:stretch/>
        </p:blipFill>
        <p:spPr>
          <a:xfrm>
            <a:off x="228037" y="2718724"/>
            <a:ext cx="11735926" cy="142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76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BDD663-52E8-4CC5-BB13-B5F022FEEB94}"/>
              </a:ext>
            </a:extLst>
          </p:cNvPr>
          <p:cNvSpPr/>
          <p:nvPr/>
        </p:nvSpPr>
        <p:spPr>
          <a:xfrm>
            <a:off x="0" y="1308644"/>
            <a:ext cx="12192000" cy="55493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08584F-F8AA-426E-B6A0-D5185CDF4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614" y="486318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Have you ever used </a:t>
            </a:r>
            <a:r>
              <a:rPr lang="en-US" b="1" i="1" dirty="0"/>
              <a:t>PowerShell</a:t>
            </a:r>
            <a:r>
              <a:rPr lang="en-US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2E5B22-76CE-48AF-A6F3-A80B105F9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71" y="1308644"/>
            <a:ext cx="10394623" cy="52957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17BB53-F991-47E2-BBC3-1D0C7287F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9677" y="1851309"/>
            <a:ext cx="3390900" cy="172402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38EDD7-930F-4482-89CC-80FB9603856D}"/>
              </a:ext>
            </a:extLst>
          </p:cNvPr>
          <p:cNvCxnSpPr>
            <a:cxnSpLocks/>
          </p:cNvCxnSpPr>
          <p:nvPr/>
        </p:nvCxnSpPr>
        <p:spPr>
          <a:xfrm flipH="1">
            <a:off x="4631349" y="2220641"/>
            <a:ext cx="579120" cy="822960"/>
          </a:xfrm>
          <a:prstGeom prst="straightConnector1">
            <a:avLst/>
          </a:prstGeom>
          <a:ln w="76200">
            <a:solidFill>
              <a:schemeClr val="bg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D0AA28C-557F-4ADF-A552-FF0D6D7816FF}"/>
              </a:ext>
            </a:extLst>
          </p:cNvPr>
          <p:cNvSpPr txBox="1"/>
          <p:nvPr/>
        </p:nvSpPr>
        <p:spPr>
          <a:xfrm>
            <a:off x="4631349" y="1758976"/>
            <a:ext cx="17983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6600">
                  <a:noFill/>
                  <a:prstDash val="solid"/>
                </a:ln>
                <a:solidFill>
                  <a:sysClr val="windowText" lastClr="000000"/>
                </a:solidFill>
              </a:rPr>
              <a:t>That’s me :(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D8BFB29-171A-4F07-8314-DFF7F80A925C}"/>
              </a:ext>
            </a:extLst>
          </p:cNvPr>
          <p:cNvSpPr txBox="1">
            <a:spLocks/>
          </p:cNvSpPr>
          <p:nvPr/>
        </p:nvSpPr>
        <p:spPr>
          <a:xfrm>
            <a:off x="6136208" y="4653100"/>
            <a:ext cx="5673758" cy="2195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rgbClr val="FF0000"/>
                </a:solidFill>
              </a:rPr>
              <a:t>97% used PowerShell</a:t>
            </a:r>
          </a:p>
        </p:txBody>
      </p:sp>
    </p:spTree>
    <p:extLst>
      <p:ext uri="{BB962C8B-B14F-4D97-AF65-F5344CB8AC3E}">
        <p14:creationId xmlns:p14="http://schemas.microsoft.com/office/powerpoint/2010/main" val="146522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E43334A-EE9A-4DA7-96DA-717220BA4027}"/>
              </a:ext>
            </a:extLst>
          </p:cNvPr>
          <p:cNvSpPr txBox="1">
            <a:spLocks/>
          </p:cNvSpPr>
          <p:nvPr/>
        </p:nvSpPr>
        <p:spPr>
          <a:xfrm>
            <a:off x="5318829" y="2766218"/>
            <a:ext cx="5410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Red Team’s PoV</a:t>
            </a:r>
          </a:p>
        </p:txBody>
      </p:sp>
      <p:pic>
        <p:nvPicPr>
          <p:cNvPr id="1026" name="Picture 2" descr="Pacman, Pac-Man, Character, Game, Pac Man, Computer">
            <a:extLst>
              <a:ext uri="{FF2B5EF4-FFF2-40B4-BE49-F238E27FC236}">
                <a16:creationId xmlns:a16="http://schemas.microsoft.com/office/drawing/2014/main" id="{24CE7848-92D3-4860-9232-6804075D0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189" y="1856507"/>
            <a:ext cx="4073165" cy="4470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8754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C59D7659-A291-45FB-9128-3E6FDF7482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0277" y="643467"/>
            <a:ext cx="1051144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8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595</Words>
  <Application>Microsoft Office PowerPoint</Application>
  <PresentationFormat>Widescreen</PresentationFormat>
  <Paragraphs>170</Paragraphs>
  <Slides>46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Arial</vt:lpstr>
      <vt:lpstr>Calibri</vt:lpstr>
      <vt:lpstr>Calibri Light</vt:lpstr>
      <vt:lpstr>Courier New</vt:lpstr>
      <vt:lpstr>Segoe UI</vt:lpstr>
      <vt:lpstr>Wingdings</vt:lpstr>
      <vt:lpstr>Office Theme</vt:lpstr>
      <vt:lpstr>Invoke-NoShell</vt:lpstr>
      <vt:lpstr>WHOAMI</vt:lpstr>
      <vt:lpstr>Outline</vt:lpstr>
      <vt:lpstr>PowerPoint Presentation</vt:lpstr>
      <vt:lpstr>PowerPoint Presentation</vt:lpstr>
      <vt:lpstr>Why PowerShell?</vt:lpstr>
      <vt:lpstr>Have you ever used PowerShell?</vt:lpstr>
      <vt:lpstr>PowerPoint Presentation</vt:lpstr>
      <vt:lpstr>PowerPoint Presentation</vt:lpstr>
      <vt:lpstr>Why PowerShell?</vt:lpstr>
      <vt:lpstr>Why PowerShell? (contd.)</vt:lpstr>
      <vt:lpstr>Have you ever used PowerShell to deploy malicious code?</vt:lpstr>
      <vt:lpstr>Have you ever used offensive PowerShell frameworks?</vt:lpstr>
      <vt:lpstr>But not everything is so color d0…</vt:lpstr>
      <vt:lpstr>PowerPoint Presentation</vt:lpstr>
      <vt:lpstr>PowerPoint Presentation</vt:lpstr>
      <vt:lpstr>Malware Evolution</vt:lpstr>
      <vt:lpstr>Malware Evolution</vt:lpstr>
      <vt:lpstr>Malware Evolution</vt:lpstr>
      <vt:lpstr>Malware Evolution</vt:lpstr>
      <vt:lpstr>Malware Evolution</vt:lpstr>
      <vt:lpstr>PowerPoint Presentation</vt:lpstr>
      <vt:lpstr>What are red teamers missing?</vt:lpstr>
      <vt:lpstr>Invoke-NoShell</vt:lpstr>
      <vt:lpstr>PowerPoint Presentation</vt:lpstr>
      <vt:lpstr>PowerPoint Presentation</vt:lpstr>
      <vt:lpstr>But wait! You can’t  -ep bypass!</vt:lpstr>
      <vt:lpstr>How often do you encounter the  "powershell execution is disabled on this system" message?</vt:lpstr>
      <vt:lpstr>Execution Policy restriction  does not work !!!</vt:lpstr>
      <vt:lpstr>PowerPoint Presentation</vt:lpstr>
      <vt:lpstr>PowerPoint Presentation</vt:lpstr>
      <vt:lpstr>PowerPoint Presentation</vt:lpstr>
      <vt:lpstr>PowerPoint Presentation</vt:lpstr>
      <vt:lpstr>Invoke-NoShell: how does it work?</vt:lpstr>
      <vt:lpstr>PowerPoint Presentation</vt:lpstr>
      <vt:lpstr>PowerPoint Presentation</vt:lpstr>
      <vt:lpstr>PowerPoint Presentation</vt:lpstr>
      <vt:lpstr>PowerPoint Presentation</vt:lpstr>
      <vt:lpstr>The Test</vt:lpstr>
      <vt:lpstr>The Payload</vt:lpstr>
      <vt:lpstr>The Victim</vt:lpstr>
      <vt:lpstr>Great Success?</vt:lpstr>
      <vt:lpstr>PowerPoint Presentation</vt:lpstr>
      <vt:lpstr>Takeaways</vt:lpstr>
      <vt:lpstr>Takeaways</vt:lpstr>
      <vt:lpstr>TODOs +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Invoke-NoShell</dc:title>
  <dc:creator>Gal Bitensky</dc:creator>
  <cp:lastModifiedBy>Gal Bitensky</cp:lastModifiedBy>
  <cp:revision>18</cp:revision>
  <dcterms:created xsi:type="dcterms:W3CDTF">2018-08-05T16:13:16Z</dcterms:created>
  <dcterms:modified xsi:type="dcterms:W3CDTF">2018-08-09T02:10:00Z</dcterms:modified>
</cp:coreProperties>
</file>